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400" r:id="rId9"/>
    <p:sldId id="401" r:id="rId10"/>
    <p:sldId id="402" r:id="rId11"/>
    <p:sldId id="403" r:id="rId12"/>
    <p:sldId id="404" r:id="rId13"/>
    <p:sldId id="405" r:id="rId14"/>
    <p:sldId id="423" r:id="rId15"/>
    <p:sldId id="406" r:id="rId16"/>
    <p:sldId id="407" r:id="rId17"/>
    <p:sldId id="408" r:id="rId18"/>
    <p:sldId id="412" r:id="rId19"/>
    <p:sldId id="413" r:id="rId20"/>
    <p:sldId id="414" r:id="rId21"/>
    <p:sldId id="415" r:id="rId22"/>
    <p:sldId id="416" r:id="rId23"/>
    <p:sldId id="417" r:id="rId24"/>
    <p:sldId id="424" r:id="rId25"/>
    <p:sldId id="421" r:id="rId26"/>
    <p:sldId id="418" r:id="rId27"/>
    <p:sldId id="42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37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sv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54.svg"/><Relationship Id="rId5" Type="http://schemas.openxmlformats.org/officeDocument/2006/relationships/image" Target="../media/image53.png"/><Relationship Id="rId4" Type="http://schemas.openxmlformats.org/officeDocument/2006/relationships/image" Target="../media/image52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37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svg"/><Relationship Id="rId3" Type="http://schemas.openxmlformats.org/officeDocument/2006/relationships/image" Target="../media/image51.png"/><Relationship Id="rId7" Type="http://schemas.openxmlformats.org/officeDocument/2006/relationships/image" Target="../media/image55.png"/><Relationship Id="rId2" Type="http://schemas.openxmlformats.org/officeDocument/2006/relationships/image" Target="../media/image50.svg"/><Relationship Id="rId1" Type="http://schemas.openxmlformats.org/officeDocument/2006/relationships/image" Target="../media/image49.png"/><Relationship Id="rId6" Type="http://schemas.openxmlformats.org/officeDocument/2006/relationships/image" Target="../media/image54.svg"/><Relationship Id="rId5" Type="http://schemas.openxmlformats.org/officeDocument/2006/relationships/image" Target="../media/image53.png"/><Relationship Id="rId4" Type="http://schemas.openxmlformats.org/officeDocument/2006/relationships/image" Target="../media/image5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8A217A-9810-468A-AC09-484474E5807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7D46A9EE-4434-4285-B8D9-860B564F9EEF}">
      <dgm:prSet/>
      <dgm:spPr>
        <a:scene3d>
          <a:camera prst="orthographicFront"/>
          <a:lightRig rig="threePt" dir="t"/>
        </a:scene3d>
        <a:sp3d>
          <a:bevelT prst="relaxedInset"/>
        </a:sp3d>
      </dgm:spPr>
      <dgm:t>
        <a:bodyPr/>
        <a:lstStyle/>
        <a:p>
          <a:pPr>
            <a:defRPr cap="all"/>
          </a:pPr>
          <a:r>
            <a:rPr lang="en-US"/>
            <a:t>Describe computer networks and their pros and cons</a:t>
          </a:r>
        </a:p>
      </dgm:t>
    </dgm:pt>
    <dgm:pt modelId="{1AC5B8C1-0586-400D-9582-41884196546D}" type="parTrans" cxnId="{B554EE8A-49B7-4C01-9FC1-56E1AEE44E35}">
      <dgm:prSet/>
      <dgm:spPr/>
      <dgm:t>
        <a:bodyPr/>
        <a:lstStyle/>
        <a:p>
          <a:endParaRPr lang="en-US"/>
        </a:p>
      </dgm:t>
    </dgm:pt>
    <dgm:pt modelId="{A6233A0F-1953-46F5-B2C1-6EB3EAA851C7}" type="sibTrans" cxnId="{B554EE8A-49B7-4C01-9FC1-56E1AEE44E35}">
      <dgm:prSet/>
      <dgm:spPr/>
      <dgm:t>
        <a:bodyPr/>
        <a:lstStyle/>
        <a:p>
          <a:endParaRPr lang="en-US"/>
        </a:p>
      </dgm:t>
    </dgm:pt>
    <dgm:pt modelId="{2E475F01-230B-4A80-85E5-7C70A5E708E7}">
      <dgm:prSet/>
      <dgm:spPr>
        <a:scene3d>
          <a:camera prst="orthographicFront"/>
          <a:lightRig rig="threePt" dir="t"/>
        </a:scene3d>
        <a:sp3d>
          <a:bevelT prst="relaxedInset"/>
        </a:sp3d>
      </dgm:spPr>
      <dgm:t>
        <a:bodyPr/>
        <a:lstStyle/>
        <a:p>
          <a:pPr>
            <a:defRPr cap="all"/>
          </a:pPr>
          <a:r>
            <a:rPr lang="en-US"/>
            <a:t>Explain the different ways networks are defined</a:t>
          </a:r>
        </a:p>
      </dgm:t>
    </dgm:pt>
    <dgm:pt modelId="{60B14D01-D704-481A-9637-CD580B61FE4D}" type="parTrans" cxnId="{B7A9FEC6-EB1A-4B42-ACCA-660612CF99A0}">
      <dgm:prSet/>
      <dgm:spPr/>
      <dgm:t>
        <a:bodyPr/>
        <a:lstStyle/>
        <a:p>
          <a:endParaRPr lang="en-US"/>
        </a:p>
      </dgm:t>
    </dgm:pt>
    <dgm:pt modelId="{7CC836E1-B675-4A40-802E-745910EB63E9}" type="sibTrans" cxnId="{B7A9FEC6-EB1A-4B42-ACCA-660612CF99A0}">
      <dgm:prSet/>
      <dgm:spPr/>
      <dgm:t>
        <a:bodyPr/>
        <a:lstStyle/>
        <a:p>
          <a:endParaRPr lang="en-US"/>
        </a:p>
      </dgm:t>
    </dgm:pt>
    <dgm:pt modelId="{5CC7219E-2663-43E4-95B0-6B081D58886B}">
      <dgm:prSet/>
      <dgm:spPr>
        <a:scene3d>
          <a:camera prst="orthographicFront"/>
          <a:lightRig rig="threePt" dir="t"/>
        </a:scene3d>
        <a:sp3d>
          <a:bevelT prst="relaxedInset"/>
        </a:sp3d>
      </dgm:spPr>
      <dgm:t>
        <a:bodyPr/>
        <a:lstStyle/>
        <a:p>
          <a:pPr>
            <a:defRPr cap="all"/>
          </a:pPr>
          <a:r>
            <a:rPr lang="en-US"/>
            <a:t>Describe the types of transmission media used in networks.</a:t>
          </a:r>
        </a:p>
      </dgm:t>
    </dgm:pt>
    <dgm:pt modelId="{14B52D0D-FD31-4102-8128-A1A613FB6D5D}" type="parTrans" cxnId="{B0B6486F-F680-4B34-8E21-CAC2186A68E6}">
      <dgm:prSet/>
      <dgm:spPr/>
      <dgm:t>
        <a:bodyPr/>
        <a:lstStyle/>
        <a:p>
          <a:endParaRPr lang="en-US"/>
        </a:p>
      </dgm:t>
    </dgm:pt>
    <dgm:pt modelId="{1470F0AE-3F27-41D0-8212-A8B8B1912019}" type="sibTrans" cxnId="{B0B6486F-F680-4B34-8E21-CAC2186A68E6}">
      <dgm:prSet/>
      <dgm:spPr/>
      <dgm:t>
        <a:bodyPr/>
        <a:lstStyle/>
        <a:p>
          <a:endParaRPr lang="en-US"/>
        </a:p>
      </dgm:t>
    </dgm:pt>
    <dgm:pt modelId="{97339410-3D94-4E20-8525-CA941FAE49D1}">
      <dgm:prSet/>
      <dgm:spPr>
        <a:scene3d>
          <a:camera prst="orthographicFront"/>
          <a:lightRig rig="threePt" dir="t"/>
        </a:scene3d>
        <a:sp3d>
          <a:bevelT prst="relaxedInset"/>
        </a:sp3d>
      </dgm:spPr>
      <dgm:t>
        <a:bodyPr/>
        <a:lstStyle/>
        <a:p>
          <a:pPr>
            <a:defRPr cap="all"/>
          </a:pPr>
          <a:r>
            <a:rPr lang="en-US"/>
            <a:t>Differentiate Internet and Intranet</a:t>
          </a:r>
        </a:p>
      </dgm:t>
    </dgm:pt>
    <dgm:pt modelId="{26205C27-843A-4E06-AA2B-BC0D7183B1A1}" type="parTrans" cxnId="{209B1540-6A05-433D-B334-A184BCEF9DEC}">
      <dgm:prSet/>
      <dgm:spPr/>
      <dgm:t>
        <a:bodyPr/>
        <a:lstStyle/>
        <a:p>
          <a:endParaRPr lang="en-US"/>
        </a:p>
      </dgm:t>
    </dgm:pt>
    <dgm:pt modelId="{F5B88C92-7D6B-493B-800D-9746E824C893}" type="sibTrans" cxnId="{209B1540-6A05-433D-B334-A184BCEF9DEC}">
      <dgm:prSet/>
      <dgm:spPr/>
      <dgm:t>
        <a:bodyPr/>
        <a:lstStyle/>
        <a:p>
          <a:endParaRPr lang="en-US"/>
        </a:p>
      </dgm:t>
    </dgm:pt>
    <dgm:pt modelId="{20459EFE-42DA-45BA-A7BE-8E71F827399C}">
      <dgm:prSet/>
      <dgm:spPr>
        <a:scene3d>
          <a:camera prst="orthographicFront"/>
          <a:lightRig rig="threePt" dir="t"/>
        </a:scene3d>
        <a:sp3d>
          <a:bevelT prst="relaxedInset"/>
        </a:sp3d>
      </dgm:spPr>
      <dgm:t>
        <a:bodyPr/>
        <a:lstStyle/>
        <a:p>
          <a:pPr>
            <a:defRPr cap="all"/>
          </a:pPr>
          <a:r>
            <a:rPr lang="en-US"/>
            <a:t>Network security</a:t>
          </a:r>
        </a:p>
      </dgm:t>
    </dgm:pt>
    <dgm:pt modelId="{A4791691-AAC8-468A-BBC6-6802ECFE3C44}" type="parTrans" cxnId="{DD677EC9-EA6D-4A26-8863-76B808D6916F}">
      <dgm:prSet/>
      <dgm:spPr/>
      <dgm:t>
        <a:bodyPr/>
        <a:lstStyle/>
        <a:p>
          <a:endParaRPr lang="en-US"/>
        </a:p>
      </dgm:t>
    </dgm:pt>
    <dgm:pt modelId="{32F76F72-B1D8-4049-97DD-D53E6EEB6F84}" type="sibTrans" cxnId="{DD677EC9-EA6D-4A26-8863-76B808D6916F}">
      <dgm:prSet/>
      <dgm:spPr/>
      <dgm:t>
        <a:bodyPr/>
        <a:lstStyle/>
        <a:p>
          <a:endParaRPr lang="en-US"/>
        </a:p>
      </dgm:t>
    </dgm:pt>
    <dgm:pt modelId="{FC5FAEC4-4260-4948-AC5A-E1B45D3F1BB4}" type="pres">
      <dgm:prSet presAssocID="{358A217A-9810-468A-AC09-484474E58073}" presName="root" presStyleCnt="0">
        <dgm:presLayoutVars>
          <dgm:dir/>
          <dgm:resizeHandles val="exact"/>
        </dgm:presLayoutVars>
      </dgm:prSet>
      <dgm:spPr/>
    </dgm:pt>
    <dgm:pt modelId="{16A2018C-9640-453C-89F0-7F5118B16512}" type="pres">
      <dgm:prSet presAssocID="{7D46A9EE-4434-4285-B8D9-860B564F9EEF}" presName="compNode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179A6915-17B7-45BE-B4B0-9174AC27D8B6}" type="pres">
      <dgm:prSet presAssocID="{7D46A9EE-4434-4285-B8D9-860B564F9EEF}" presName="iconBgRect" presStyleLbl="bgShp" presStyleIdx="0" presStyleCnt="5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40C762A7-7322-4B3D-B82B-9B71D410EFAB}" type="pres">
      <dgm:prSet presAssocID="{7D46A9EE-4434-4285-B8D9-860B564F9EEF}" presName="iconRect" presStyleLbl="node1" presStyleIdx="0" presStyleCnt="5"/>
      <dgm:spPr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scene3d>
          <a:camera prst="orthographicFront"/>
          <a:lightRig rig="threePt" dir="t"/>
        </a:scene3d>
        <a:sp3d>
          <a:bevelT prst="relaxedInset"/>
        </a:sp3d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86C62E14-28D1-4FAA-A828-69807218DEBA}" type="pres">
      <dgm:prSet presAssocID="{7D46A9EE-4434-4285-B8D9-860B564F9EEF}" presName="spaceRect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FEDC1C47-2793-44A9-85A6-5C888FEC8801}" type="pres">
      <dgm:prSet presAssocID="{7D46A9EE-4434-4285-B8D9-860B564F9EEF}" presName="textRect" presStyleLbl="revTx" presStyleIdx="0" presStyleCnt="5">
        <dgm:presLayoutVars>
          <dgm:chMax val="1"/>
          <dgm:chPref val="1"/>
        </dgm:presLayoutVars>
      </dgm:prSet>
      <dgm:spPr/>
    </dgm:pt>
    <dgm:pt modelId="{ABD81D61-A4AB-403B-A35D-6C196DBB0607}" type="pres">
      <dgm:prSet presAssocID="{A6233A0F-1953-46F5-B2C1-6EB3EAA851C7}" presName="sibTrans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1D757F72-B51B-4A90-83E1-9ABE4A8D8AD6}" type="pres">
      <dgm:prSet presAssocID="{2E475F01-230B-4A80-85E5-7C70A5E708E7}" presName="compNode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0FB3F411-7E83-4EE9-9F1F-12030B27F4BB}" type="pres">
      <dgm:prSet presAssocID="{2E475F01-230B-4A80-85E5-7C70A5E708E7}" presName="iconBgRect" presStyleLbl="bgShp" presStyleIdx="1" presStyleCnt="5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9C083542-FDD8-4C74-A999-4D43D2DF26EB}" type="pres">
      <dgm:prSet presAssocID="{2E475F01-230B-4A80-85E5-7C70A5E708E7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scene3d>
          <a:camera prst="orthographicFront"/>
          <a:lightRig rig="threePt" dir="t"/>
        </a:scene3d>
        <a:sp3d>
          <a:bevelT prst="relaxedInset"/>
        </a:sp3d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C80D82B2-7324-4CC9-AA8F-41DE57AEF50E}" type="pres">
      <dgm:prSet presAssocID="{2E475F01-230B-4A80-85E5-7C70A5E708E7}" presName="spaceRect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C664349C-5CF3-4A00-8F63-AF97CF606A89}" type="pres">
      <dgm:prSet presAssocID="{2E475F01-230B-4A80-85E5-7C70A5E708E7}" presName="textRect" presStyleLbl="revTx" presStyleIdx="1" presStyleCnt="5">
        <dgm:presLayoutVars>
          <dgm:chMax val="1"/>
          <dgm:chPref val="1"/>
        </dgm:presLayoutVars>
      </dgm:prSet>
      <dgm:spPr/>
    </dgm:pt>
    <dgm:pt modelId="{46CC0244-C46E-4828-B071-96387A0D4E77}" type="pres">
      <dgm:prSet presAssocID="{7CC836E1-B675-4A40-802E-745910EB63E9}" presName="sibTrans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4453498E-A473-4FC7-A1DF-E6549F4FCF49}" type="pres">
      <dgm:prSet presAssocID="{5CC7219E-2663-43E4-95B0-6B081D58886B}" presName="compNode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DA2476C8-2E6A-42FD-B9F5-8A628891EAA8}" type="pres">
      <dgm:prSet presAssocID="{5CC7219E-2663-43E4-95B0-6B081D58886B}" presName="iconBgRect" presStyleLbl="bgShp" presStyleIdx="2" presStyleCnt="5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03230923-8167-42AB-A926-F399D25E9ED5}" type="pres">
      <dgm:prSet presAssocID="{5CC7219E-2663-43E4-95B0-6B081D58886B}" presName="iconRect" presStyleLbl="node1" presStyleIdx="2" presStyleCnt="5"/>
      <dgm:spPr>
        <a:blipFill>
          <a:blip xmlns:r="http://schemas.openxmlformats.org/officeDocument/2006/relationships"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scene3d>
          <a:camera prst="orthographicFront"/>
          <a:lightRig rig="threePt" dir="t"/>
        </a:scene3d>
        <a:sp3d>
          <a:bevelT prst="relaxedInset"/>
        </a:sp3d>
      </dgm:spPr>
      <dgm:extLst>
        <a:ext uri="{E40237B7-FDA0-4F09-8148-C483321AD2D9}">
          <dgm14:cNvPr xmlns:dgm14="http://schemas.microsoft.com/office/drawing/2010/diagram" id="0" name="" descr="Network Diagram"/>
        </a:ext>
      </dgm:extLst>
    </dgm:pt>
    <dgm:pt modelId="{80567685-ACBB-485F-A339-1978D2CC67AA}" type="pres">
      <dgm:prSet presAssocID="{5CC7219E-2663-43E4-95B0-6B081D58886B}" presName="spaceRect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39AD4EC8-319C-46ED-AEB0-FB9E193CD60E}" type="pres">
      <dgm:prSet presAssocID="{5CC7219E-2663-43E4-95B0-6B081D58886B}" presName="textRect" presStyleLbl="revTx" presStyleIdx="2" presStyleCnt="5">
        <dgm:presLayoutVars>
          <dgm:chMax val="1"/>
          <dgm:chPref val="1"/>
        </dgm:presLayoutVars>
      </dgm:prSet>
      <dgm:spPr/>
    </dgm:pt>
    <dgm:pt modelId="{A46940FE-29E8-4B12-8E4E-6C3CC9D35DCF}" type="pres">
      <dgm:prSet presAssocID="{1470F0AE-3F27-41D0-8212-A8B8B1912019}" presName="sibTrans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B41B1B8F-2932-4FB9-ABA7-947B53401B7E}" type="pres">
      <dgm:prSet presAssocID="{97339410-3D94-4E20-8525-CA941FAE49D1}" presName="compNode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4AF29800-C0E3-45E5-95B7-D9E501093B9F}" type="pres">
      <dgm:prSet presAssocID="{97339410-3D94-4E20-8525-CA941FAE49D1}" presName="iconBgRect" presStyleLbl="bgShp" presStyleIdx="3" presStyleCnt="5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03FEB847-C9D6-4AAF-99BB-F68A2D685185}" type="pres">
      <dgm:prSet presAssocID="{97339410-3D94-4E20-8525-CA941FAE49D1}" presName="iconRect" presStyleLbl="node1" presStyleIdx="3" presStyleCnt="5"/>
      <dgm:spPr>
        <a:blipFill>
          <a:blip xmlns:r="http://schemas.openxmlformats.org/officeDocument/2006/relationships"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  <a:scene3d>
          <a:camera prst="orthographicFront"/>
          <a:lightRig rig="threePt" dir="t"/>
        </a:scene3d>
        <a:sp3d>
          <a:bevelT prst="relaxedInset"/>
        </a:sp3d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79609278-B3E3-44B3-8FA3-DA4C2EE98539}" type="pres">
      <dgm:prSet presAssocID="{97339410-3D94-4E20-8525-CA941FAE49D1}" presName="spaceRect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0D7D5780-2B86-4CEB-9F67-E5DCCBE2933C}" type="pres">
      <dgm:prSet presAssocID="{97339410-3D94-4E20-8525-CA941FAE49D1}" presName="textRect" presStyleLbl="revTx" presStyleIdx="3" presStyleCnt="5">
        <dgm:presLayoutVars>
          <dgm:chMax val="1"/>
          <dgm:chPref val="1"/>
        </dgm:presLayoutVars>
      </dgm:prSet>
      <dgm:spPr/>
    </dgm:pt>
    <dgm:pt modelId="{4C032C25-944F-40BC-9FEC-972BF255BCD3}" type="pres">
      <dgm:prSet presAssocID="{F5B88C92-7D6B-493B-800D-9746E824C893}" presName="sibTrans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FE8FB9FE-6A18-4EF7-8771-27B829DB3F10}" type="pres">
      <dgm:prSet presAssocID="{20459EFE-42DA-45BA-A7BE-8E71F827399C}" presName="compNode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73F283E1-CCF7-4D1F-8B6D-EB21B5065321}" type="pres">
      <dgm:prSet presAssocID="{20459EFE-42DA-45BA-A7BE-8E71F827399C}" presName="iconBgRect" presStyleLbl="bgShp" presStyleIdx="4" presStyleCnt="5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7236A021-CA62-4807-823D-D830499E85B5}" type="pres">
      <dgm:prSet presAssocID="{20459EFE-42DA-45BA-A7BE-8E71F827399C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  <a:scene3d>
          <a:camera prst="orthographicFront"/>
          <a:lightRig rig="threePt" dir="t"/>
        </a:scene3d>
        <a:sp3d>
          <a:bevelT prst="relaxedInset"/>
        </a:sp3d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613DF516-43E5-4F35-935C-74E810C43899}" type="pres">
      <dgm:prSet presAssocID="{20459EFE-42DA-45BA-A7BE-8E71F827399C}" presName="spaceRect" presStyleCnt="0"/>
      <dgm:spPr>
        <a:scene3d>
          <a:camera prst="orthographicFront"/>
          <a:lightRig rig="threePt" dir="t"/>
        </a:scene3d>
        <a:sp3d>
          <a:bevelT prst="relaxedInset"/>
        </a:sp3d>
      </dgm:spPr>
    </dgm:pt>
    <dgm:pt modelId="{823EDDD1-4431-4614-943E-6F629AD971EB}" type="pres">
      <dgm:prSet presAssocID="{20459EFE-42DA-45BA-A7BE-8E71F827399C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5B37C17-929C-4FEF-8B9E-61A5B5ACD064}" type="presOf" srcId="{358A217A-9810-468A-AC09-484474E58073}" destId="{FC5FAEC4-4260-4948-AC5A-E1B45D3F1BB4}" srcOrd="0" destOrd="0" presId="urn:microsoft.com/office/officeart/2018/5/layout/IconCircleLabelList"/>
    <dgm:cxn modelId="{3830CE34-DEF2-4828-AB6E-22AF352DCA4A}" type="presOf" srcId="{2E475F01-230B-4A80-85E5-7C70A5E708E7}" destId="{C664349C-5CF3-4A00-8F63-AF97CF606A89}" srcOrd="0" destOrd="0" presId="urn:microsoft.com/office/officeart/2018/5/layout/IconCircleLabelList"/>
    <dgm:cxn modelId="{8B71FB37-8088-4D82-949D-FC82C55E0E91}" type="presOf" srcId="{20459EFE-42DA-45BA-A7BE-8E71F827399C}" destId="{823EDDD1-4431-4614-943E-6F629AD971EB}" srcOrd="0" destOrd="0" presId="urn:microsoft.com/office/officeart/2018/5/layout/IconCircleLabelList"/>
    <dgm:cxn modelId="{209B1540-6A05-433D-B334-A184BCEF9DEC}" srcId="{358A217A-9810-468A-AC09-484474E58073}" destId="{97339410-3D94-4E20-8525-CA941FAE49D1}" srcOrd="3" destOrd="0" parTransId="{26205C27-843A-4E06-AA2B-BC0D7183B1A1}" sibTransId="{F5B88C92-7D6B-493B-800D-9746E824C893}"/>
    <dgm:cxn modelId="{B0B6486F-F680-4B34-8E21-CAC2186A68E6}" srcId="{358A217A-9810-468A-AC09-484474E58073}" destId="{5CC7219E-2663-43E4-95B0-6B081D58886B}" srcOrd="2" destOrd="0" parTransId="{14B52D0D-FD31-4102-8128-A1A613FB6D5D}" sibTransId="{1470F0AE-3F27-41D0-8212-A8B8B1912019}"/>
    <dgm:cxn modelId="{3FB80F71-E836-45D7-920A-7EFAC559AA06}" type="presOf" srcId="{97339410-3D94-4E20-8525-CA941FAE49D1}" destId="{0D7D5780-2B86-4CEB-9F67-E5DCCBE2933C}" srcOrd="0" destOrd="0" presId="urn:microsoft.com/office/officeart/2018/5/layout/IconCircleLabelList"/>
    <dgm:cxn modelId="{5EDE8173-F1DA-4743-BFCA-D949D1C30192}" type="presOf" srcId="{7D46A9EE-4434-4285-B8D9-860B564F9EEF}" destId="{FEDC1C47-2793-44A9-85A6-5C888FEC8801}" srcOrd="0" destOrd="0" presId="urn:microsoft.com/office/officeart/2018/5/layout/IconCircleLabelList"/>
    <dgm:cxn modelId="{78751C81-C73E-4932-B3CB-78A48C8AE003}" type="presOf" srcId="{5CC7219E-2663-43E4-95B0-6B081D58886B}" destId="{39AD4EC8-319C-46ED-AEB0-FB9E193CD60E}" srcOrd="0" destOrd="0" presId="urn:microsoft.com/office/officeart/2018/5/layout/IconCircleLabelList"/>
    <dgm:cxn modelId="{B554EE8A-49B7-4C01-9FC1-56E1AEE44E35}" srcId="{358A217A-9810-468A-AC09-484474E58073}" destId="{7D46A9EE-4434-4285-B8D9-860B564F9EEF}" srcOrd="0" destOrd="0" parTransId="{1AC5B8C1-0586-400D-9582-41884196546D}" sibTransId="{A6233A0F-1953-46F5-B2C1-6EB3EAA851C7}"/>
    <dgm:cxn modelId="{B7A9FEC6-EB1A-4B42-ACCA-660612CF99A0}" srcId="{358A217A-9810-468A-AC09-484474E58073}" destId="{2E475F01-230B-4A80-85E5-7C70A5E708E7}" srcOrd="1" destOrd="0" parTransId="{60B14D01-D704-481A-9637-CD580B61FE4D}" sibTransId="{7CC836E1-B675-4A40-802E-745910EB63E9}"/>
    <dgm:cxn modelId="{DD677EC9-EA6D-4A26-8863-76B808D6916F}" srcId="{358A217A-9810-468A-AC09-484474E58073}" destId="{20459EFE-42DA-45BA-A7BE-8E71F827399C}" srcOrd="4" destOrd="0" parTransId="{A4791691-AAC8-468A-BBC6-6802ECFE3C44}" sibTransId="{32F76F72-B1D8-4049-97DD-D53E6EEB6F84}"/>
    <dgm:cxn modelId="{F4DC4BEE-7D7D-412A-95BD-4BB9515DD18D}" type="presParOf" srcId="{FC5FAEC4-4260-4948-AC5A-E1B45D3F1BB4}" destId="{16A2018C-9640-453C-89F0-7F5118B16512}" srcOrd="0" destOrd="0" presId="urn:microsoft.com/office/officeart/2018/5/layout/IconCircleLabelList"/>
    <dgm:cxn modelId="{F9751744-5B64-4162-83AA-42CCF223724D}" type="presParOf" srcId="{16A2018C-9640-453C-89F0-7F5118B16512}" destId="{179A6915-17B7-45BE-B4B0-9174AC27D8B6}" srcOrd="0" destOrd="0" presId="urn:microsoft.com/office/officeart/2018/5/layout/IconCircleLabelList"/>
    <dgm:cxn modelId="{7C26CDDB-A2B9-4FC1-9186-541DE5C563FF}" type="presParOf" srcId="{16A2018C-9640-453C-89F0-7F5118B16512}" destId="{40C762A7-7322-4B3D-B82B-9B71D410EFAB}" srcOrd="1" destOrd="0" presId="urn:microsoft.com/office/officeart/2018/5/layout/IconCircleLabelList"/>
    <dgm:cxn modelId="{5E16459B-5F12-4A28-8867-6765DCD60E36}" type="presParOf" srcId="{16A2018C-9640-453C-89F0-7F5118B16512}" destId="{86C62E14-28D1-4FAA-A828-69807218DEBA}" srcOrd="2" destOrd="0" presId="urn:microsoft.com/office/officeart/2018/5/layout/IconCircleLabelList"/>
    <dgm:cxn modelId="{E12EA0CB-35E9-401C-BF5D-131D3CDC8A8E}" type="presParOf" srcId="{16A2018C-9640-453C-89F0-7F5118B16512}" destId="{FEDC1C47-2793-44A9-85A6-5C888FEC8801}" srcOrd="3" destOrd="0" presId="urn:microsoft.com/office/officeart/2018/5/layout/IconCircleLabelList"/>
    <dgm:cxn modelId="{9C7EF35B-8E06-4129-9AA7-EE7E415E5E00}" type="presParOf" srcId="{FC5FAEC4-4260-4948-AC5A-E1B45D3F1BB4}" destId="{ABD81D61-A4AB-403B-A35D-6C196DBB0607}" srcOrd="1" destOrd="0" presId="urn:microsoft.com/office/officeart/2018/5/layout/IconCircleLabelList"/>
    <dgm:cxn modelId="{06393415-D32C-4341-979F-E805DC7C0D76}" type="presParOf" srcId="{FC5FAEC4-4260-4948-AC5A-E1B45D3F1BB4}" destId="{1D757F72-B51B-4A90-83E1-9ABE4A8D8AD6}" srcOrd="2" destOrd="0" presId="urn:microsoft.com/office/officeart/2018/5/layout/IconCircleLabelList"/>
    <dgm:cxn modelId="{443916FE-F920-4943-AC93-BA8226C51EB4}" type="presParOf" srcId="{1D757F72-B51B-4A90-83E1-9ABE4A8D8AD6}" destId="{0FB3F411-7E83-4EE9-9F1F-12030B27F4BB}" srcOrd="0" destOrd="0" presId="urn:microsoft.com/office/officeart/2018/5/layout/IconCircleLabelList"/>
    <dgm:cxn modelId="{1E01418A-8354-4DEC-A2FE-C9C8024B90B9}" type="presParOf" srcId="{1D757F72-B51B-4A90-83E1-9ABE4A8D8AD6}" destId="{9C083542-FDD8-4C74-A999-4D43D2DF26EB}" srcOrd="1" destOrd="0" presId="urn:microsoft.com/office/officeart/2018/5/layout/IconCircleLabelList"/>
    <dgm:cxn modelId="{45302D95-8119-4A7F-BEA0-7F30564C529F}" type="presParOf" srcId="{1D757F72-B51B-4A90-83E1-9ABE4A8D8AD6}" destId="{C80D82B2-7324-4CC9-AA8F-41DE57AEF50E}" srcOrd="2" destOrd="0" presId="urn:microsoft.com/office/officeart/2018/5/layout/IconCircleLabelList"/>
    <dgm:cxn modelId="{1FA5DA9E-9AA5-425D-974E-5B52F48C50BA}" type="presParOf" srcId="{1D757F72-B51B-4A90-83E1-9ABE4A8D8AD6}" destId="{C664349C-5CF3-4A00-8F63-AF97CF606A89}" srcOrd="3" destOrd="0" presId="urn:microsoft.com/office/officeart/2018/5/layout/IconCircleLabelList"/>
    <dgm:cxn modelId="{BFC9D669-3EB5-4048-95C5-E98AE2A71DD0}" type="presParOf" srcId="{FC5FAEC4-4260-4948-AC5A-E1B45D3F1BB4}" destId="{46CC0244-C46E-4828-B071-96387A0D4E77}" srcOrd="3" destOrd="0" presId="urn:microsoft.com/office/officeart/2018/5/layout/IconCircleLabelList"/>
    <dgm:cxn modelId="{320A0CEC-EB7E-457D-9477-8EC83831CF11}" type="presParOf" srcId="{FC5FAEC4-4260-4948-AC5A-E1B45D3F1BB4}" destId="{4453498E-A473-4FC7-A1DF-E6549F4FCF49}" srcOrd="4" destOrd="0" presId="urn:microsoft.com/office/officeart/2018/5/layout/IconCircleLabelList"/>
    <dgm:cxn modelId="{8960A6E2-D30C-4760-A01E-16E980BCF825}" type="presParOf" srcId="{4453498E-A473-4FC7-A1DF-E6549F4FCF49}" destId="{DA2476C8-2E6A-42FD-B9F5-8A628891EAA8}" srcOrd="0" destOrd="0" presId="urn:microsoft.com/office/officeart/2018/5/layout/IconCircleLabelList"/>
    <dgm:cxn modelId="{DCA229AE-2395-4652-9F0F-506260178076}" type="presParOf" srcId="{4453498E-A473-4FC7-A1DF-E6549F4FCF49}" destId="{03230923-8167-42AB-A926-F399D25E9ED5}" srcOrd="1" destOrd="0" presId="urn:microsoft.com/office/officeart/2018/5/layout/IconCircleLabelList"/>
    <dgm:cxn modelId="{8E5979A5-6D1B-497C-8A6D-E42ED05B6EDB}" type="presParOf" srcId="{4453498E-A473-4FC7-A1DF-E6549F4FCF49}" destId="{80567685-ACBB-485F-A339-1978D2CC67AA}" srcOrd="2" destOrd="0" presId="urn:microsoft.com/office/officeart/2018/5/layout/IconCircleLabelList"/>
    <dgm:cxn modelId="{107CA488-D530-4FB5-83EE-8EC86D579783}" type="presParOf" srcId="{4453498E-A473-4FC7-A1DF-E6549F4FCF49}" destId="{39AD4EC8-319C-46ED-AEB0-FB9E193CD60E}" srcOrd="3" destOrd="0" presId="urn:microsoft.com/office/officeart/2018/5/layout/IconCircleLabelList"/>
    <dgm:cxn modelId="{75317CC3-8E4E-46F1-9608-9C96F9BABFEB}" type="presParOf" srcId="{FC5FAEC4-4260-4948-AC5A-E1B45D3F1BB4}" destId="{A46940FE-29E8-4B12-8E4E-6C3CC9D35DCF}" srcOrd="5" destOrd="0" presId="urn:microsoft.com/office/officeart/2018/5/layout/IconCircleLabelList"/>
    <dgm:cxn modelId="{8E7B2B9D-98A9-4707-89FA-CFFB98206696}" type="presParOf" srcId="{FC5FAEC4-4260-4948-AC5A-E1B45D3F1BB4}" destId="{B41B1B8F-2932-4FB9-ABA7-947B53401B7E}" srcOrd="6" destOrd="0" presId="urn:microsoft.com/office/officeart/2018/5/layout/IconCircleLabelList"/>
    <dgm:cxn modelId="{EB78F5F6-8938-4AD8-A328-1CCBEB6954A8}" type="presParOf" srcId="{B41B1B8F-2932-4FB9-ABA7-947B53401B7E}" destId="{4AF29800-C0E3-45E5-95B7-D9E501093B9F}" srcOrd="0" destOrd="0" presId="urn:microsoft.com/office/officeart/2018/5/layout/IconCircleLabelList"/>
    <dgm:cxn modelId="{D8CA2909-F3C3-4403-BFB4-F92173EC31B5}" type="presParOf" srcId="{B41B1B8F-2932-4FB9-ABA7-947B53401B7E}" destId="{03FEB847-C9D6-4AAF-99BB-F68A2D685185}" srcOrd="1" destOrd="0" presId="urn:microsoft.com/office/officeart/2018/5/layout/IconCircleLabelList"/>
    <dgm:cxn modelId="{EDD56817-7360-4EE7-BD3F-EF67218AAB16}" type="presParOf" srcId="{B41B1B8F-2932-4FB9-ABA7-947B53401B7E}" destId="{79609278-B3E3-44B3-8FA3-DA4C2EE98539}" srcOrd="2" destOrd="0" presId="urn:microsoft.com/office/officeart/2018/5/layout/IconCircleLabelList"/>
    <dgm:cxn modelId="{C6AC3FC6-8CE6-4AC0-A85D-36F1A248CC39}" type="presParOf" srcId="{B41B1B8F-2932-4FB9-ABA7-947B53401B7E}" destId="{0D7D5780-2B86-4CEB-9F67-E5DCCBE2933C}" srcOrd="3" destOrd="0" presId="urn:microsoft.com/office/officeart/2018/5/layout/IconCircleLabelList"/>
    <dgm:cxn modelId="{CAA2FAAF-5258-4358-B28A-8EEB3A92330E}" type="presParOf" srcId="{FC5FAEC4-4260-4948-AC5A-E1B45D3F1BB4}" destId="{4C032C25-944F-40BC-9FEC-972BF255BCD3}" srcOrd="7" destOrd="0" presId="urn:microsoft.com/office/officeart/2018/5/layout/IconCircleLabelList"/>
    <dgm:cxn modelId="{7949A48C-2F04-4809-8653-4B8B67F6C25C}" type="presParOf" srcId="{FC5FAEC4-4260-4948-AC5A-E1B45D3F1BB4}" destId="{FE8FB9FE-6A18-4EF7-8771-27B829DB3F10}" srcOrd="8" destOrd="0" presId="urn:microsoft.com/office/officeart/2018/5/layout/IconCircleLabelList"/>
    <dgm:cxn modelId="{8332383E-7920-4279-9013-B02EF82390F4}" type="presParOf" srcId="{FE8FB9FE-6A18-4EF7-8771-27B829DB3F10}" destId="{73F283E1-CCF7-4D1F-8B6D-EB21B5065321}" srcOrd="0" destOrd="0" presId="urn:microsoft.com/office/officeart/2018/5/layout/IconCircleLabelList"/>
    <dgm:cxn modelId="{AE93EE25-0CEE-42AB-9D47-20EE84321097}" type="presParOf" srcId="{FE8FB9FE-6A18-4EF7-8771-27B829DB3F10}" destId="{7236A021-CA62-4807-823D-D830499E85B5}" srcOrd="1" destOrd="0" presId="urn:microsoft.com/office/officeart/2018/5/layout/IconCircleLabelList"/>
    <dgm:cxn modelId="{49488B82-66BD-438D-9A9C-77DCF7BFDDCB}" type="presParOf" srcId="{FE8FB9FE-6A18-4EF7-8771-27B829DB3F10}" destId="{613DF516-43E5-4F35-935C-74E810C43899}" srcOrd="2" destOrd="0" presId="urn:microsoft.com/office/officeart/2018/5/layout/IconCircleLabelList"/>
    <dgm:cxn modelId="{BD733917-DB60-449C-A727-48FC3B1D9809}" type="presParOf" srcId="{FE8FB9FE-6A18-4EF7-8771-27B829DB3F10}" destId="{823EDDD1-4431-4614-943E-6F629AD971EB}" srcOrd="3" destOrd="0" presId="urn:microsoft.com/office/officeart/2018/5/layout/IconCircleLabelList"/>
  </dgm:cxnLst>
  <dgm:bg>
    <a:solidFill>
      <a:schemeClr val="accent6">
        <a:lumMod val="50000"/>
      </a:schemeClr>
    </a:solidFill>
    <a:effectLst>
      <a:softEdge rad="31750"/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C6FA10-4A29-40DD-908D-2FD44BE42A28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F54E273-8666-4344-AAF0-CB47BA470D4E}">
      <dgm:prSet/>
      <dgm:spPr/>
      <dgm:t>
        <a:bodyPr/>
        <a:lstStyle/>
        <a:p>
          <a:r>
            <a:rPr lang="en-US" b="1"/>
            <a:t>Benefits</a:t>
          </a:r>
          <a:endParaRPr lang="en-US"/>
        </a:p>
      </dgm:t>
    </dgm:pt>
    <dgm:pt modelId="{DFEE1CCA-4588-404A-8ADC-2372BA17855C}" type="parTrans" cxnId="{FBDBE7C0-1A90-4E5D-8625-CF4BE1FD105A}">
      <dgm:prSet/>
      <dgm:spPr/>
      <dgm:t>
        <a:bodyPr/>
        <a:lstStyle/>
        <a:p>
          <a:endParaRPr lang="en-US"/>
        </a:p>
      </dgm:t>
    </dgm:pt>
    <dgm:pt modelId="{C42EA6AC-3925-4BA1-8BBB-CCE6C6E1A208}" type="sibTrans" cxnId="{FBDBE7C0-1A90-4E5D-8625-CF4BE1FD105A}">
      <dgm:prSet/>
      <dgm:spPr/>
      <dgm:t>
        <a:bodyPr/>
        <a:lstStyle/>
        <a:p>
          <a:endParaRPr lang="en-US"/>
        </a:p>
      </dgm:t>
    </dgm:pt>
    <dgm:pt modelId="{E76ADE46-819E-4604-82E9-D6026788A9A6}">
      <dgm:prSet/>
      <dgm:spPr/>
      <dgm:t>
        <a:bodyPr/>
        <a:lstStyle/>
        <a:p>
          <a:r>
            <a:rPr lang="en-US"/>
            <a:t>Sharing a high-speed Internet connection</a:t>
          </a:r>
        </a:p>
      </dgm:t>
    </dgm:pt>
    <dgm:pt modelId="{3491578B-9187-413B-BCEA-C4754725FF41}" type="parTrans" cxnId="{B938B960-5172-4942-A687-3A2277E8403D}">
      <dgm:prSet/>
      <dgm:spPr/>
      <dgm:t>
        <a:bodyPr/>
        <a:lstStyle/>
        <a:p>
          <a:endParaRPr lang="en-US"/>
        </a:p>
      </dgm:t>
    </dgm:pt>
    <dgm:pt modelId="{C6CE91FD-736C-4FF1-9A98-FA05C60F5814}" type="sibTrans" cxnId="{B938B960-5172-4942-A687-3A2277E8403D}">
      <dgm:prSet/>
      <dgm:spPr/>
      <dgm:t>
        <a:bodyPr/>
        <a:lstStyle/>
        <a:p>
          <a:endParaRPr lang="en-US"/>
        </a:p>
      </dgm:t>
    </dgm:pt>
    <dgm:pt modelId="{C81E2784-CB2D-4E94-8A46-A82319877EC8}">
      <dgm:prSet/>
      <dgm:spPr/>
      <dgm:t>
        <a:bodyPr/>
        <a:lstStyle/>
        <a:p>
          <a:r>
            <a:rPr lang="en-US"/>
            <a:t>Sharing printers and peripheral devices</a:t>
          </a:r>
        </a:p>
      </dgm:t>
    </dgm:pt>
    <dgm:pt modelId="{9682149F-C4FE-402F-A36D-172534700DD1}" type="parTrans" cxnId="{AEF69D81-1BBC-432C-8B6B-E774D0B3348C}">
      <dgm:prSet/>
      <dgm:spPr/>
      <dgm:t>
        <a:bodyPr/>
        <a:lstStyle/>
        <a:p>
          <a:endParaRPr lang="en-US"/>
        </a:p>
      </dgm:t>
    </dgm:pt>
    <dgm:pt modelId="{A46C9F71-CF30-4076-A8A4-CA678DEEE3F4}" type="sibTrans" cxnId="{AEF69D81-1BBC-432C-8B6B-E774D0B3348C}">
      <dgm:prSet/>
      <dgm:spPr/>
      <dgm:t>
        <a:bodyPr/>
        <a:lstStyle/>
        <a:p>
          <a:endParaRPr lang="en-US"/>
        </a:p>
      </dgm:t>
    </dgm:pt>
    <dgm:pt modelId="{35C16686-C468-40DE-8BE6-4E91D280CF78}">
      <dgm:prSet/>
      <dgm:spPr/>
      <dgm:t>
        <a:bodyPr/>
        <a:lstStyle/>
        <a:p>
          <a:r>
            <a:rPr lang="en-US"/>
            <a:t>Sharing files</a:t>
          </a:r>
        </a:p>
      </dgm:t>
    </dgm:pt>
    <dgm:pt modelId="{6811CE55-1AC9-441B-9C77-AF2BEB408425}" type="parTrans" cxnId="{CCC1E3DB-55FF-4D03-AB9D-B74EB23AE681}">
      <dgm:prSet/>
      <dgm:spPr/>
      <dgm:t>
        <a:bodyPr/>
        <a:lstStyle/>
        <a:p>
          <a:endParaRPr lang="en-US"/>
        </a:p>
      </dgm:t>
    </dgm:pt>
    <dgm:pt modelId="{2D4ACE1E-B2A1-4BFA-AA67-0884E137E8CC}" type="sibTrans" cxnId="{CCC1E3DB-55FF-4D03-AB9D-B74EB23AE681}">
      <dgm:prSet/>
      <dgm:spPr/>
      <dgm:t>
        <a:bodyPr/>
        <a:lstStyle/>
        <a:p>
          <a:endParaRPr lang="en-US"/>
        </a:p>
      </dgm:t>
    </dgm:pt>
    <dgm:pt modelId="{FA8550AF-B965-4406-98E8-F69C8F091CC9}">
      <dgm:prSet/>
      <dgm:spPr/>
      <dgm:t>
        <a:bodyPr/>
        <a:lstStyle/>
        <a:p>
          <a:r>
            <a:rPr lang="en-US"/>
            <a:t>Common communications</a:t>
          </a:r>
        </a:p>
      </dgm:t>
    </dgm:pt>
    <dgm:pt modelId="{2E292D99-9E25-4EA5-AA06-7DE9257147CA}" type="parTrans" cxnId="{2CC16768-0709-4290-B615-1B1BBA2B00B4}">
      <dgm:prSet/>
      <dgm:spPr/>
      <dgm:t>
        <a:bodyPr/>
        <a:lstStyle/>
        <a:p>
          <a:endParaRPr lang="en-US"/>
        </a:p>
      </dgm:t>
    </dgm:pt>
    <dgm:pt modelId="{25DC919B-89D8-46B6-A5AA-3CA990D76E66}" type="sibTrans" cxnId="{2CC16768-0709-4290-B615-1B1BBA2B00B4}">
      <dgm:prSet/>
      <dgm:spPr/>
      <dgm:t>
        <a:bodyPr/>
        <a:lstStyle/>
        <a:p>
          <a:endParaRPr lang="en-US"/>
        </a:p>
      </dgm:t>
    </dgm:pt>
    <dgm:pt modelId="{38BAB9B6-2FD7-407A-9EBC-F88340158A56}">
      <dgm:prSet/>
      <dgm:spPr/>
      <dgm:t>
        <a:bodyPr/>
        <a:lstStyle/>
        <a:p>
          <a:r>
            <a:rPr lang="en-US" b="1"/>
            <a:t>Disadvantage of networks</a:t>
          </a:r>
          <a:endParaRPr lang="en-US"/>
        </a:p>
      </dgm:t>
    </dgm:pt>
    <dgm:pt modelId="{FEB24D81-B3FE-42EA-870F-FAE1C0CED5C1}" type="parTrans" cxnId="{E2FEC0DB-9976-4BC4-95B9-75E05AC13BFD}">
      <dgm:prSet/>
      <dgm:spPr/>
      <dgm:t>
        <a:bodyPr/>
        <a:lstStyle/>
        <a:p>
          <a:endParaRPr lang="en-US"/>
        </a:p>
      </dgm:t>
    </dgm:pt>
    <dgm:pt modelId="{D4301BD3-750A-4977-8EF5-565713AC7291}" type="sibTrans" cxnId="{E2FEC0DB-9976-4BC4-95B9-75E05AC13BFD}">
      <dgm:prSet/>
      <dgm:spPr/>
      <dgm:t>
        <a:bodyPr/>
        <a:lstStyle/>
        <a:p>
          <a:endParaRPr lang="en-US"/>
        </a:p>
      </dgm:t>
    </dgm:pt>
    <dgm:pt modelId="{28B4FD3C-09F0-46BE-AAB4-53E21FECFA02}">
      <dgm:prSet/>
      <dgm:spPr/>
      <dgm:t>
        <a:bodyPr/>
        <a:lstStyle/>
        <a:p>
          <a:r>
            <a:rPr lang="en-US" dirty="0"/>
            <a:t>Setup and administration</a:t>
          </a:r>
        </a:p>
      </dgm:t>
    </dgm:pt>
    <dgm:pt modelId="{3CEBCAFC-18CF-41F2-8DA7-2CF6E4E3A14E}" type="parTrans" cxnId="{76FD7FA3-ACE5-4FD7-BE0F-9A96583C1277}">
      <dgm:prSet/>
      <dgm:spPr/>
      <dgm:t>
        <a:bodyPr/>
        <a:lstStyle/>
        <a:p>
          <a:endParaRPr lang="en-US"/>
        </a:p>
      </dgm:t>
    </dgm:pt>
    <dgm:pt modelId="{211857CB-1F9B-43DD-A05C-0507DD3BB666}" type="sibTrans" cxnId="{76FD7FA3-ACE5-4FD7-BE0F-9A96583C1277}">
      <dgm:prSet/>
      <dgm:spPr/>
      <dgm:t>
        <a:bodyPr/>
        <a:lstStyle/>
        <a:p>
          <a:endParaRPr lang="en-US"/>
        </a:p>
      </dgm:t>
    </dgm:pt>
    <dgm:pt modelId="{8CDFB5AB-21C6-432C-80AE-D23EE21CDC3A}">
      <dgm:prSet/>
      <dgm:spPr/>
      <dgm:t>
        <a:bodyPr/>
        <a:lstStyle/>
        <a:p>
          <a:r>
            <a:rPr lang="en-US" dirty="0"/>
            <a:t>Increased security and privacy threat</a:t>
          </a:r>
        </a:p>
      </dgm:t>
    </dgm:pt>
    <dgm:pt modelId="{8FDD4713-AB06-4C24-A642-A19EC3F846A7}" type="parTrans" cxnId="{1EB5E9B7-B16E-40F5-97DB-98C9B59410CB}">
      <dgm:prSet/>
      <dgm:spPr/>
      <dgm:t>
        <a:bodyPr/>
        <a:lstStyle/>
        <a:p>
          <a:endParaRPr lang="en-GB"/>
        </a:p>
      </dgm:t>
    </dgm:pt>
    <dgm:pt modelId="{2CAD5775-2CD7-4D86-97B4-B9F39EE17E1D}" type="sibTrans" cxnId="{1EB5E9B7-B16E-40F5-97DB-98C9B59410CB}">
      <dgm:prSet/>
      <dgm:spPr/>
      <dgm:t>
        <a:bodyPr/>
        <a:lstStyle/>
        <a:p>
          <a:endParaRPr lang="en-GB"/>
        </a:p>
      </dgm:t>
    </dgm:pt>
    <dgm:pt modelId="{349F0597-2E5F-4153-B100-A854AC5D896C}" type="pres">
      <dgm:prSet presAssocID="{EDC6FA10-4A29-40DD-908D-2FD44BE42A28}" presName="linear" presStyleCnt="0">
        <dgm:presLayoutVars>
          <dgm:animLvl val="lvl"/>
          <dgm:resizeHandles val="exact"/>
        </dgm:presLayoutVars>
      </dgm:prSet>
      <dgm:spPr/>
    </dgm:pt>
    <dgm:pt modelId="{7172924B-4D51-4DAC-A280-3E7A1620D99A}" type="pres">
      <dgm:prSet presAssocID="{DF54E273-8666-4344-AAF0-CB47BA470D4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74498BA-B254-4A5B-8B34-B1EAA701C48F}" type="pres">
      <dgm:prSet presAssocID="{DF54E273-8666-4344-AAF0-CB47BA470D4E}" presName="childText" presStyleLbl="revTx" presStyleIdx="0" presStyleCnt="2">
        <dgm:presLayoutVars>
          <dgm:bulletEnabled val="1"/>
        </dgm:presLayoutVars>
      </dgm:prSet>
      <dgm:spPr/>
    </dgm:pt>
    <dgm:pt modelId="{CF29CDB9-2A03-452E-A22B-C566B3F6F842}" type="pres">
      <dgm:prSet presAssocID="{38BAB9B6-2FD7-407A-9EBC-F88340158A5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8FDFF6D-5252-447F-A416-F37FB1965B15}" type="pres">
      <dgm:prSet presAssocID="{38BAB9B6-2FD7-407A-9EBC-F88340158A56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60C2E35B-3FD9-4156-A3AA-3EEBC8084228}" type="presOf" srcId="{38BAB9B6-2FD7-407A-9EBC-F88340158A56}" destId="{CF29CDB9-2A03-452E-A22B-C566B3F6F842}" srcOrd="0" destOrd="0" presId="urn:microsoft.com/office/officeart/2005/8/layout/vList2"/>
    <dgm:cxn modelId="{B938B960-5172-4942-A687-3A2277E8403D}" srcId="{DF54E273-8666-4344-AAF0-CB47BA470D4E}" destId="{E76ADE46-819E-4604-82E9-D6026788A9A6}" srcOrd="0" destOrd="0" parTransId="{3491578B-9187-413B-BCEA-C4754725FF41}" sibTransId="{C6CE91FD-736C-4FF1-9A98-FA05C60F5814}"/>
    <dgm:cxn modelId="{2CC16768-0709-4290-B615-1B1BBA2B00B4}" srcId="{DF54E273-8666-4344-AAF0-CB47BA470D4E}" destId="{FA8550AF-B965-4406-98E8-F69C8F091CC9}" srcOrd="3" destOrd="0" parTransId="{2E292D99-9E25-4EA5-AA06-7DE9257147CA}" sibTransId="{25DC919B-89D8-46B6-A5AA-3CA990D76E66}"/>
    <dgm:cxn modelId="{28E32271-FA64-413F-95DF-CE6858C03A41}" type="presOf" srcId="{28B4FD3C-09F0-46BE-AAB4-53E21FECFA02}" destId="{98FDFF6D-5252-447F-A416-F37FB1965B15}" srcOrd="0" destOrd="0" presId="urn:microsoft.com/office/officeart/2005/8/layout/vList2"/>
    <dgm:cxn modelId="{AEF69D81-1BBC-432C-8B6B-E774D0B3348C}" srcId="{DF54E273-8666-4344-AAF0-CB47BA470D4E}" destId="{C81E2784-CB2D-4E94-8A46-A82319877EC8}" srcOrd="1" destOrd="0" parTransId="{9682149F-C4FE-402F-A36D-172534700DD1}" sibTransId="{A46C9F71-CF30-4076-A8A4-CA678DEEE3F4}"/>
    <dgm:cxn modelId="{04410F8D-867E-44E8-BDFA-F80AA858A882}" type="presOf" srcId="{8CDFB5AB-21C6-432C-80AE-D23EE21CDC3A}" destId="{98FDFF6D-5252-447F-A416-F37FB1965B15}" srcOrd="0" destOrd="1" presId="urn:microsoft.com/office/officeart/2005/8/layout/vList2"/>
    <dgm:cxn modelId="{A911AA92-FD8C-4AE9-844C-0268352F5F35}" type="presOf" srcId="{E76ADE46-819E-4604-82E9-D6026788A9A6}" destId="{674498BA-B254-4A5B-8B34-B1EAA701C48F}" srcOrd="0" destOrd="0" presId="urn:microsoft.com/office/officeart/2005/8/layout/vList2"/>
    <dgm:cxn modelId="{5F2B029F-2100-47F1-B1EE-97F7EA899418}" type="presOf" srcId="{C81E2784-CB2D-4E94-8A46-A82319877EC8}" destId="{674498BA-B254-4A5B-8B34-B1EAA701C48F}" srcOrd="0" destOrd="1" presId="urn:microsoft.com/office/officeart/2005/8/layout/vList2"/>
    <dgm:cxn modelId="{76FD7FA3-ACE5-4FD7-BE0F-9A96583C1277}" srcId="{38BAB9B6-2FD7-407A-9EBC-F88340158A56}" destId="{28B4FD3C-09F0-46BE-AAB4-53E21FECFA02}" srcOrd="0" destOrd="0" parTransId="{3CEBCAFC-18CF-41F2-8DA7-2CF6E4E3A14E}" sibTransId="{211857CB-1F9B-43DD-A05C-0507DD3BB666}"/>
    <dgm:cxn modelId="{05F61EA7-274D-4B33-B185-F45D8C4CAFC4}" type="presOf" srcId="{EDC6FA10-4A29-40DD-908D-2FD44BE42A28}" destId="{349F0597-2E5F-4153-B100-A854AC5D896C}" srcOrd="0" destOrd="0" presId="urn:microsoft.com/office/officeart/2005/8/layout/vList2"/>
    <dgm:cxn modelId="{1EB5E9B7-B16E-40F5-97DB-98C9B59410CB}" srcId="{38BAB9B6-2FD7-407A-9EBC-F88340158A56}" destId="{8CDFB5AB-21C6-432C-80AE-D23EE21CDC3A}" srcOrd="1" destOrd="0" parTransId="{8FDD4713-AB06-4C24-A642-A19EC3F846A7}" sibTransId="{2CAD5775-2CD7-4D86-97B4-B9F39EE17E1D}"/>
    <dgm:cxn modelId="{A5554DB8-FE80-4195-8540-9E598CD97F76}" type="presOf" srcId="{DF54E273-8666-4344-AAF0-CB47BA470D4E}" destId="{7172924B-4D51-4DAC-A280-3E7A1620D99A}" srcOrd="0" destOrd="0" presId="urn:microsoft.com/office/officeart/2005/8/layout/vList2"/>
    <dgm:cxn modelId="{EFA909BF-C24B-41FE-B4F9-035AC7D2B864}" type="presOf" srcId="{FA8550AF-B965-4406-98E8-F69C8F091CC9}" destId="{674498BA-B254-4A5B-8B34-B1EAA701C48F}" srcOrd="0" destOrd="3" presId="urn:microsoft.com/office/officeart/2005/8/layout/vList2"/>
    <dgm:cxn modelId="{FBDBE7C0-1A90-4E5D-8625-CF4BE1FD105A}" srcId="{EDC6FA10-4A29-40DD-908D-2FD44BE42A28}" destId="{DF54E273-8666-4344-AAF0-CB47BA470D4E}" srcOrd="0" destOrd="0" parTransId="{DFEE1CCA-4588-404A-8ADC-2372BA17855C}" sibTransId="{C42EA6AC-3925-4BA1-8BBB-CCE6C6E1A208}"/>
    <dgm:cxn modelId="{E2FEC0DB-9976-4BC4-95B9-75E05AC13BFD}" srcId="{EDC6FA10-4A29-40DD-908D-2FD44BE42A28}" destId="{38BAB9B6-2FD7-407A-9EBC-F88340158A56}" srcOrd="1" destOrd="0" parTransId="{FEB24D81-B3FE-42EA-870F-FAE1C0CED5C1}" sibTransId="{D4301BD3-750A-4977-8EF5-565713AC7291}"/>
    <dgm:cxn modelId="{A53ACADB-BC2D-4D42-ACFB-71A052652890}" type="presOf" srcId="{35C16686-C468-40DE-8BE6-4E91D280CF78}" destId="{674498BA-B254-4A5B-8B34-B1EAA701C48F}" srcOrd="0" destOrd="2" presId="urn:microsoft.com/office/officeart/2005/8/layout/vList2"/>
    <dgm:cxn modelId="{CCC1E3DB-55FF-4D03-AB9D-B74EB23AE681}" srcId="{DF54E273-8666-4344-AAF0-CB47BA470D4E}" destId="{35C16686-C468-40DE-8BE6-4E91D280CF78}" srcOrd="2" destOrd="0" parTransId="{6811CE55-1AC9-441B-9C77-AF2BEB408425}" sibTransId="{2D4ACE1E-B2A1-4BFA-AA67-0884E137E8CC}"/>
    <dgm:cxn modelId="{9279F1EF-4CD4-474A-AE17-F67DBFB81523}" type="presParOf" srcId="{349F0597-2E5F-4153-B100-A854AC5D896C}" destId="{7172924B-4D51-4DAC-A280-3E7A1620D99A}" srcOrd="0" destOrd="0" presId="urn:microsoft.com/office/officeart/2005/8/layout/vList2"/>
    <dgm:cxn modelId="{B9ADE934-DC94-4316-8B8B-9F9FBEF80056}" type="presParOf" srcId="{349F0597-2E5F-4153-B100-A854AC5D896C}" destId="{674498BA-B254-4A5B-8B34-B1EAA701C48F}" srcOrd="1" destOrd="0" presId="urn:microsoft.com/office/officeart/2005/8/layout/vList2"/>
    <dgm:cxn modelId="{B0EA5F30-C43E-4A17-BCDD-B9C71C89486F}" type="presParOf" srcId="{349F0597-2E5F-4153-B100-A854AC5D896C}" destId="{CF29CDB9-2A03-452E-A22B-C566B3F6F842}" srcOrd="2" destOrd="0" presId="urn:microsoft.com/office/officeart/2005/8/layout/vList2"/>
    <dgm:cxn modelId="{4812B967-8020-4E25-88FE-F549A6D0C1FD}" type="presParOf" srcId="{349F0597-2E5F-4153-B100-A854AC5D896C}" destId="{98FDFF6D-5252-447F-A416-F37FB1965B15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F611B5-6101-4FBF-BA8D-D99D359D29B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72093DA-D833-46F1-A02E-9670880F265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2400"/>
            <a:t>Network adapter</a:t>
          </a:r>
          <a:endParaRPr lang="en-US" sz="2400"/>
        </a:p>
      </dgm:t>
    </dgm:pt>
    <dgm:pt modelId="{B0FA2E00-0BB7-4180-9D7F-751C3275E316}" type="parTrans" cxnId="{09458D1C-531C-4584-87D0-07A8A817F227}">
      <dgm:prSet/>
      <dgm:spPr/>
      <dgm:t>
        <a:bodyPr/>
        <a:lstStyle/>
        <a:p>
          <a:endParaRPr lang="en-US" sz="2400"/>
        </a:p>
      </dgm:t>
    </dgm:pt>
    <dgm:pt modelId="{333BE945-D633-4E77-8071-59438C4A031E}" type="sibTrans" cxnId="{09458D1C-531C-4584-87D0-07A8A817F227}">
      <dgm:prSet/>
      <dgm:spPr/>
      <dgm:t>
        <a:bodyPr/>
        <a:lstStyle/>
        <a:p>
          <a:endParaRPr lang="en-US" sz="2400"/>
        </a:p>
      </dgm:t>
    </dgm:pt>
    <dgm:pt modelId="{CFAE0665-3414-4074-96D5-5483B60B7C8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2400" dirty="0"/>
            <a:t>Network interface card (NIC)</a:t>
          </a:r>
          <a:endParaRPr lang="en-US" sz="2400" dirty="0"/>
        </a:p>
      </dgm:t>
    </dgm:pt>
    <dgm:pt modelId="{52ADAE43-09AB-4467-B29A-8E65F1694641}" type="parTrans" cxnId="{0CD01D5C-E575-4B55-912C-242F4B0C5F85}">
      <dgm:prSet/>
      <dgm:spPr/>
      <dgm:t>
        <a:bodyPr/>
        <a:lstStyle/>
        <a:p>
          <a:endParaRPr lang="en-US" sz="2400"/>
        </a:p>
      </dgm:t>
    </dgm:pt>
    <dgm:pt modelId="{1B5771DC-8011-4851-8818-B2C771EC7DB2}" type="sibTrans" cxnId="{0CD01D5C-E575-4B55-912C-242F4B0C5F85}">
      <dgm:prSet/>
      <dgm:spPr/>
      <dgm:t>
        <a:bodyPr/>
        <a:lstStyle/>
        <a:p>
          <a:endParaRPr lang="en-US" sz="2400"/>
        </a:p>
      </dgm:t>
    </dgm:pt>
    <dgm:pt modelId="{297C5112-2424-4DA3-A5C9-073AEFC8654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2400"/>
            <a:t>Modem</a:t>
          </a:r>
          <a:endParaRPr lang="en-US" sz="2400"/>
        </a:p>
      </dgm:t>
    </dgm:pt>
    <dgm:pt modelId="{7FDD87D9-F7EE-4727-85A4-BD5FC1E4AD80}" type="parTrans" cxnId="{8706501C-60F1-4521-891D-7D4633AF3883}">
      <dgm:prSet/>
      <dgm:spPr/>
      <dgm:t>
        <a:bodyPr/>
        <a:lstStyle/>
        <a:p>
          <a:endParaRPr lang="en-US" sz="2400"/>
        </a:p>
      </dgm:t>
    </dgm:pt>
    <dgm:pt modelId="{ECFC464B-9645-48E2-8756-927B15CB9609}" type="sibTrans" cxnId="{8706501C-60F1-4521-891D-7D4633AF3883}">
      <dgm:prSet/>
      <dgm:spPr/>
      <dgm:t>
        <a:bodyPr/>
        <a:lstStyle/>
        <a:p>
          <a:endParaRPr lang="en-US" sz="2400"/>
        </a:p>
      </dgm:t>
    </dgm:pt>
    <dgm:pt modelId="{91A9C83D-C0E5-4425-A6CE-36AF764D0F3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2400"/>
            <a:t>Router</a:t>
          </a:r>
          <a:endParaRPr lang="en-US" sz="2400"/>
        </a:p>
      </dgm:t>
    </dgm:pt>
    <dgm:pt modelId="{8477F84B-39EA-417F-9B82-02CA66F12D06}" type="parTrans" cxnId="{8CC9BB47-52D5-4D91-A96F-D8728A95F2D7}">
      <dgm:prSet/>
      <dgm:spPr/>
      <dgm:t>
        <a:bodyPr/>
        <a:lstStyle/>
        <a:p>
          <a:endParaRPr lang="en-US" sz="2400"/>
        </a:p>
      </dgm:t>
    </dgm:pt>
    <dgm:pt modelId="{480C55B0-64B7-4C5B-AA6A-2F9543E39310}" type="sibTrans" cxnId="{8CC9BB47-52D5-4D91-A96F-D8728A95F2D7}">
      <dgm:prSet/>
      <dgm:spPr/>
      <dgm:t>
        <a:bodyPr/>
        <a:lstStyle/>
        <a:p>
          <a:endParaRPr lang="en-US" sz="2400"/>
        </a:p>
      </dgm:t>
    </dgm:pt>
    <dgm:pt modelId="{F233AE05-59A4-422A-BE12-DA86B57A23A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2400"/>
            <a:t>Switch</a:t>
          </a:r>
          <a:endParaRPr lang="en-US" sz="2400"/>
        </a:p>
      </dgm:t>
    </dgm:pt>
    <dgm:pt modelId="{F259ADC8-8B84-4449-B2A2-165BDA1E8147}" type="parTrans" cxnId="{F0683008-F36E-4AA0-B7FC-A83A2231C7E8}">
      <dgm:prSet/>
      <dgm:spPr/>
      <dgm:t>
        <a:bodyPr/>
        <a:lstStyle/>
        <a:p>
          <a:endParaRPr lang="en-US" sz="2400"/>
        </a:p>
      </dgm:t>
    </dgm:pt>
    <dgm:pt modelId="{8E80BA3E-7938-4B68-93C8-19137F8600C2}" type="sibTrans" cxnId="{F0683008-F36E-4AA0-B7FC-A83A2231C7E8}">
      <dgm:prSet/>
      <dgm:spPr/>
      <dgm:t>
        <a:bodyPr/>
        <a:lstStyle/>
        <a:p>
          <a:endParaRPr lang="en-US" sz="2400"/>
        </a:p>
      </dgm:t>
    </dgm:pt>
    <dgm:pt modelId="{EE8BC423-81FB-4960-B622-388DA1A7B73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2400"/>
            <a:t>Internet of Things (IoT)</a:t>
          </a:r>
          <a:endParaRPr lang="en-US" sz="2400"/>
        </a:p>
      </dgm:t>
    </dgm:pt>
    <dgm:pt modelId="{C0764A4F-8F81-4023-93B7-6A04065D8200}" type="parTrans" cxnId="{07886170-AD9E-4B33-AA05-A67E957936A1}">
      <dgm:prSet/>
      <dgm:spPr/>
      <dgm:t>
        <a:bodyPr/>
        <a:lstStyle/>
        <a:p>
          <a:endParaRPr lang="en-US" sz="2400"/>
        </a:p>
      </dgm:t>
    </dgm:pt>
    <dgm:pt modelId="{985BD7C9-D020-42D0-AECD-0EA5932A1B2C}" type="sibTrans" cxnId="{07886170-AD9E-4B33-AA05-A67E957936A1}">
      <dgm:prSet/>
      <dgm:spPr/>
      <dgm:t>
        <a:bodyPr/>
        <a:lstStyle/>
        <a:p>
          <a:endParaRPr lang="en-US" sz="2400"/>
        </a:p>
      </dgm:t>
    </dgm:pt>
    <dgm:pt modelId="{CCE5F905-80BB-4190-8B1E-D1D806794D5B}" type="pres">
      <dgm:prSet presAssocID="{FEF611B5-6101-4FBF-BA8D-D99D359D29BF}" presName="root" presStyleCnt="0">
        <dgm:presLayoutVars>
          <dgm:dir/>
          <dgm:resizeHandles val="exact"/>
        </dgm:presLayoutVars>
      </dgm:prSet>
      <dgm:spPr/>
    </dgm:pt>
    <dgm:pt modelId="{E2D1D778-727D-44FC-96A2-435A2B650A08}" type="pres">
      <dgm:prSet presAssocID="{F72093DA-D833-46F1-A02E-9670880F265A}" presName="compNode" presStyleCnt="0"/>
      <dgm:spPr/>
    </dgm:pt>
    <dgm:pt modelId="{ECC6E82C-DBE8-4770-B08B-E408092A3908}" type="pres">
      <dgm:prSet presAssocID="{F72093DA-D833-46F1-A02E-9670880F265A}" presName="bgRect" presStyleLbl="bgShp" presStyleIdx="0" presStyleCnt="6"/>
      <dgm:spPr/>
    </dgm:pt>
    <dgm:pt modelId="{A97AF131-B3D3-442F-BCB0-6938C687D6DE}" type="pres">
      <dgm:prSet presAssocID="{F72093DA-D833-46F1-A02E-9670880F265A}" presName="iconRect" presStyleLbl="node1" presStyleIdx="0" presStyleCnt="6"/>
      <dgm:spPr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5D450B64-A7E5-46EE-B0FF-557173018120}" type="pres">
      <dgm:prSet presAssocID="{F72093DA-D833-46F1-A02E-9670880F265A}" presName="spaceRect" presStyleCnt="0"/>
      <dgm:spPr/>
    </dgm:pt>
    <dgm:pt modelId="{7DD6B2C6-662C-40C4-9589-955CAA635A03}" type="pres">
      <dgm:prSet presAssocID="{F72093DA-D833-46F1-A02E-9670880F265A}" presName="parTx" presStyleLbl="revTx" presStyleIdx="0" presStyleCnt="6">
        <dgm:presLayoutVars>
          <dgm:chMax val="0"/>
          <dgm:chPref val="0"/>
        </dgm:presLayoutVars>
      </dgm:prSet>
      <dgm:spPr/>
    </dgm:pt>
    <dgm:pt modelId="{1C842ABD-37D2-45D0-9E02-6F67780438F6}" type="pres">
      <dgm:prSet presAssocID="{333BE945-D633-4E77-8071-59438C4A031E}" presName="sibTrans" presStyleCnt="0"/>
      <dgm:spPr/>
    </dgm:pt>
    <dgm:pt modelId="{CAD87331-CD44-416A-AF28-6AA042994FFE}" type="pres">
      <dgm:prSet presAssocID="{CFAE0665-3414-4074-96D5-5483B60B7C81}" presName="compNode" presStyleCnt="0"/>
      <dgm:spPr/>
    </dgm:pt>
    <dgm:pt modelId="{19F5F7D4-B11E-4FCA-937F-8EFA98866040}" type="pres">
      <dgm:prSet presAssocID="{CFAE0665-3414-4074-96D5-5483B60B7C81}" presName="bgRect" presStyleLbl="bgShp" presStyleIdx="1" presStyleCnt="6"/>
      <dgm:spPr/>
    </dgm:pt>
    <dgm:pt modelId="{788F5FC9-42E4-49B4-911E-32EDBFEC86B6}" type="pres">
      <dgm:prSet presAssocID="{CFAE0665-3414-4074-96D5-5483B60B7C81}" presName="iconRect" presStyleLbl="node1" presStyleIdx="1" presStyleCnt="6"/>
      <dgm:spPr>
        <a:blipFill>
          <a:blip xmlns:r="http://schemas.openxmlformats.org/officeDocument/2006/relationships"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59F4EF93-F144-4C54-9151-AFAF3C615307}" type="pres">
      <dgm:prSet presAssocID="{CFAE0665-3414-4074-96D5-5483B60B7C81}" presName="spaceRect" presStyleCnt="0"/>
      <dgm:spPr/>
    </dgm:pt>
    <dgm:pt modelId="{999BBB75-61B2-4B21-ABC5-26E112684526}" type="pres">
      <dgm:prSet presAssocID="{CFAE0665-3414-4074-96D5-5483B60B7C81}" presName="parTx" presStyleLbl="revTx" presStyleIdx="1" presStyleCnt="6">
        <dgm:presLayoutVars>
          <dgm:chMax val="0"/>
          <dgm:chPref val="0"/>
        </dgm:presLayoutVars>
      </dgm:prSet>
      <dgm:spPr/>
    </dgm:pt>
    <dgm:pt modelId="{A99DD8C0-12D1-4F8D-9AAC-5241F6FFE0C8}" type="pres">
      <dgm:prSet presAssocID="{1B5771DC-8011-4851-8818-B2C771EC7DB2}" presName="sibTrans" presStyleCnt="0"/>
      <dgm:spPr/>
    </dgm:pt>
    <dgm:pt modelId="{14A511C2-DBF2-4855-8046-E4CF502F5878}" type="pres">
      <dgm:prSet presAssocID="{297C5112-2424-4DA3-A5C9-073AEFC86542}" presName="compNode" presStyleCnt="0"/>
      <dgm:spPr/>
    </dgm:pt>
    <dgm:pt modelId="{38EAFF38-6D45-41E0-959C-56D91A48F059}" type="pres">
      <dgm:prSet presAssocID="{297C5112-2424-4DA3-A5C9-073AEFC86542}" presName="bgRect" presStyleLbl="bgShp" presStyleIdx="2" presStyleCnt="6"/>
      <dgm:spPr/>
    </dgm:pt>
    <dgm:pt modelId="{5E843969-DF85-49CF-A2D9-76447EC2864E}" type="pres">
      <dgm:prSet presAssocID="{297C5112-2424-4DA3-A5C9-073AEFC86542}" presName="iconRect" presStyleLbl="node1" presStyleIdx="2" presStyleCnt="6"/>
      <dgm:spPr>
        <a:blipFill>
          <a:blip xmlns:r="http://schemas.openxmlformats.org/officeDocument/2006/relationships"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"/>
        </a:ext>
      </dgm:extLst>
    </dgm:pt>
    <dgm:pt modelId="{6EEC74CC-7F39-4F8E-B2D4-BAF2B80EF796}" type="pres">
      <dgm:prSet presAssocID="{297C5112-2424-4DA3-A5C9-073AEFC86542}" presName="spaceRect" presStyleCnt="0"/>
      <dgm:spPr/>
    </dgm:pt>
    <dgm:pt modelId="{1C01C43F-5609-4FDB-8D7A-55CF107A2F23}" type="pres">
      <dgm:prSet presAssocID="{297C5112-2424-4DA3-A5C9-073AEFC86542}" presName="parTx" presStyleLbl="revTx" presStyleIdx="2" presStyleCnt="6">
        <dgm:presLayoutVars>
          <dgm:chMax val="0"/>
          <dgm:chPref val="0"/>
        </dgm:presLayoutVars>
      </dgm:prSet>
      <dgm:spPr/>
    </dgm:pt>
    <dgm:pt modelId="{B404AC24-F40E-4A29-B832-CB333FE0C4C6}" type="pres">
      <dgm:prSet presAssocID="{ECFC464B-9645-48E2-8756-927B15CB9609}" presName="sibTrans" presStyleCnt="0"/>
      <dgm:spPr/>
    </dgm:pt>
    <dgm:pt modelId="{60E2F39F-8CC2-4E44-9587-3B88533EE521}" type="pres">
      <dgm:prSet presAssocID="{91A9C83D-C0E5-4425-A6CE-36AF764D0F3C}" presName="compNode" presStyleCnt="0"/>
      <dgm:spPr/>
    </dgm:pt>
    <dgm:pt modelId="{240E3449-4EB3-46B2-86B7-4CBCD2E9CFDB}" type="pres">
      <dgm:prSet presAssocID="{91A9C83D-C0E5-4425-A6CE-36AF764D0F3C}" presName="bgRect" presStyleLbl="bgShp" presStyleIdx="3" presStyleCnt="6"/>
      <dgm:spPr/>
    </dgm:pt>
    <dgm:pt modelId="{A27B1239-9781-44A4-8813-A71813D5D61E}" type="pres">
      <dgm:prSet presAssocID="{91A9C83D-C0E5-4425-A6CE-36AF764D0F3C}" presName="iconRect" presStyleLbl="node1" presStyleIdx="3" presStyleCnt="6"/>
      <dgm:spPr>
        <a:blipFill>
          <a:blip xmlns:r="http://schemas.openxmlformats.org/officeDocument/2006/relationships"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7B571209-3468-472B-B212-0EA7057DFFF9}" type="pres">
      <dgm:prSet presAssocID="{91A9C83D-C0E5-4425-A6CE-36AF764D0F3C}" presName="spaceRect" presStyleCnt="0"/>
      <dgm:spPr/>
    </dgm:pt>
    <dgm:pt modelId="{F6B4B3A8-7BA9-47C3-B65D-34AF39379AF5}" type="pres">
      <dgm:prSet presAssocID="{91A9C83D-C0E5-4425-A6CE-36AF764D0F3C}" presName="parTx" presStyleLbl="revTx" presStyleIdx="3" presStyleCnt="6">
        <dgm:presLayoutVars>
          <dgm:chMax val="0"/>
          <dgm:chPref val="0"/>
        </dgm:presLayoutVars>
      </dgm:prSet>
      <dgm:spPr/>
    </dgm:pt>
    <dgm:pt modelId="{FDF0D87D-FB2B-46A1-B67F-DBE538283870}" type="pres">
      <dgm:prSet presAssocID="{480C55B0-64B7-4C5B-AA6A-2F9543E39310}" presName="sibTrans" presStyleCnt="0"/>
      <dgm:spPr/>
    </dgm:pt>
    <dgm:pt modelId="{DE776930-90E4-4781-9B4F-83606D2357C3}" type="pres">
      <dgm:prSet presAssocID="{F233AE05-59A4-422A-BE12-DA86B57A23A2}" presName="compNode" presStyleCnt="0"/>
      <dgm:spPr/>
    </dgm:pt>
    <dgm:pt modelId="{010B8B34-5066-457B-80D2-FC79D24BDDFD}" type="pres">
      <dgm:prSet presAssocID="{F233AE05-59A4-422A-BE12-DA86B57A23A2}" presName="bgRect" presStyleLbl="bgShp" presStyleIdx="4" presStyleCnt="6"/>
      <dgm:spPr/>
    </dgm:pt>
    <dgm:pt modelId="{BF002B39-3F83-414A-94D0-9678EE834BC4}" type="pres">
      <dgm:prSet presAssocID="{F233AE05-59A4-422A-BE12-DA86B57A23A2}" presName="iconRect" presStyleLbl="node1" presStyleIdx="4" presStyleCnt="6"/>
      <dgm:spPr>
        <a:blipFill>
          <a:blip xmlns:r="http://schemas.openxmlformats.org/officeDocument/2006/relationships" r:embed="rId9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wer"/>
        </a:ext>
      </dgm:extLst>
    </dgm:pt>
    <dgm:pt modelId="{582A5CE0-6796-476E-A248-7AD6229950D3}" type="pres">
      <dgm:prSet presAssocID="{F233AE05-59A4-422A-BE12-DA86B57A23A2}" presName="spaceRect" presStyleCnt="0"/>
      <dgm:spPr/>
    </dgm:pt>
    <dgm:pt modelId="{C85B4B13-2FA6-4E14-8AC9-81C5CA06FE4C}" type="pres">
      <dgm:prSet presAssocID="{F233AE05-59A4-422A-BE12-DA86B57A23A2}" presName="parTx" presStyleLbl="revTx" presStyleIdx="4" presStyleCnt="6">
        <dgm:presLayoutVars>
          <dgm:chMax val="0"/>
          <dgm:chPref val="0"/>
        </dgm:presLayoutVars>
      </dgm:prSet>
      <dgm:spPr/>
    </dgm:pt>
    <dgm:pt modelId="{87243383-61F0-44B3-8ACD-7EAB5D03B315}" type="pres">
      <dgm:prSet presAssocID="{8E80BA3E-7938-4B68-93C8-19137F8600C2}" presName="sibTrans" presStyleCnt="0"/>
      <dgm:spPr/>
    </dgm:pt>
    <dgm:pt modelId="{1B3C8D98-1346-4E76-86F1-3314C6C7530B}" type="pres">
      <dgm:prSet presAssocID="{EE8BC423-81FB-4960-B622-388DA1A7B73E}" presName="compNode" presStyleCnt="0"/>
      <dgm:spPr/>
    </dgm:pt>
    <dgm:pt modelId="{2D5B6821-3B8F-4FF9-811C-510A19D24B88}" type="pres">
      <dgm:prSet presAssocID="{EE8BC423-81FB-4960-B622-388DA1A7B73E}" presName="bgRect" presStyleLbl="bgShp" presStyleIdx="5" presStyleCnt="6"/>
      <dgm:spPr/>
    </dgm:pt>
    <dgm:pt modelId="{738ED223-878A-435B-9C23-2F0FA60A483F}" type="pres">
      <dgm:prSet presAssocID="{EE8BC423-81FB-4960-B622-388DA1A7B73E}" presName="iconRect" presStyleLbl="node1" presStyleIdx="5" presStyleCnt="6"/>
      <dgm:spPr>
        <a:blipFill>
          <a:blip xmlns:r="http://schemas.openxmlformats.org/officeDocument/2006/relationships"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cam"/>
        </a:ext>
      </dgm:extLst>
    </dgm:pt>
    <dgm:pt modelId="{85BACF06-5B9A-47B7-B8C9-60CD6FB40883}" type="pres">
      <dgm:prSet presAssocID="{EE8BC423-81FB-4960-B622-388DA1A7B73E}" presName="spaceRect" presStyleCnt="0"/>
      <dgm:spPr/>
    </dgm:pt>
    <dgm:pt modelId="{A47E9006-7922-4F65-BFCF-CE66DDB64FD7}" type="pres">
      <dgm:prSet presAssocID="{EE8BC423-81FB-4960-B622-388DA1A7B73E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F0683008-F36E-4AA0-B7FC-A83A2231C7E8}" srcId="{FEF611B5-6101-4FBF-BA8D-D99D359D29BF}" destId="{F233AE05-59A4-422A-BE12-DA86B57A23A2}" srcOrd="4" destOrd="0" parTransId="{F259ADC8-8B84-4449-B2A2-165BDA1E8147}" sibTransId="{8E80BA3E-7938-4B68-93C8-19137F8600C2}"/>
    <dgm:cxn modelId="{8706501C-60F1-4521-891D-7D4633AF3883}" srcId="{FEF611B5-6101-4FBF-BA8D-D99D359D29BF}" destId="{297C5112-2424-4DA3-A5C9-073AEFC86542}" srcOrd="2" destOrd="0" parTransId="{7FDD87D9-F7EE-4727-85A4-BD5FC1E4AD80}" sibTransId="{ECFC464B-9645-48E2-8756-927B15CB9609}"/>
    <dgm:cxn modelId="{09458D1C-531C-4584-87D0-07A8A817F227}" srcId="{FEF611B5-6101-4FBF-BA8D-D99D359D29BF}" destId="{F72093DA-D833-46F1-A02E-9670880F265A}" srcOrd="0" destOrd="0" parTransId="{B0FA2E00-0BB7-4180-9D7F-751C3275E316}" sibTransId="{333BE945-D633-4E77-8071-59438C4A031E}"/>
    <dgm:cxn modelId="{8CC9BB47-52D5-4D91-A96F-D8728A95F2D7}" srcId="{FEF611B5-6101-4FBF-BA8D-D99D359D29BF}" destId="{91A9C83D-C0E5-4425-A6CE-36AF764D0F3C}" srcOrd="3" destOrd="0" parTransId="{8477F84B-39EA-417F-9B82-02CA66F12D06}" sibTransId="{480C55B0-64B7-4C5B-AA6A-2F9543E39310}"/>
    <dgm:cxn modelId="{E8AE8850-DE84-48E7-BA86-666CF58F99E5}" type="presOf" srcId="{F233AE05-59A4-422A-BE12-DA86B57A23A2}" destId="{C85B4B13-2FA6-4E14-8AC9-81C5CA06FE4C}" srcOrd="0" destOrd="0" presId="urn:microsoft.com/office/officeart/2018/2/layout/IconVerticalSolidList"/>
    <dgm:cxn modelId="{0CD01D5C-E575-4B55-912C-242F4B0C5F85}" srcId="{FEF611B5-6101-4FBF-BA8D-D99D359D29BF}" destId="{CFAE0665-3414-4074-96D5-5483B60B7C81}" srcOrd="1" destOrd="0" parTransId="{52ADAE43-09AB-4467-B29A-8E65F1694641}" sibTransId="{1B5771DC-8011-4851-8818-B2C771EC7DB2}"/>
    <dgm:cxn modelId="{58AE5C65-7EEB-43C2-AFE2-B6987A3D8CAC}" type="presOf" srcId="{297C5112-2424-4DA3-A5C9-073AEFC86542}" destId="{1C01C43F-5609-4FDB-8D7A-55CF107A2F23}" srcOrd="0" destOrd="0" presId="urn:microsoft.com/office/officeart/2018/2/layout/IconVerticalSolidList"/>
    <dgm:cxn modelId="{07886170-AD9E-4B33-AA05-A67E957936A1}" srcId="{FEF611B5-6101-4FBF-BA8D-D99D359D29BF}" destId="{EE8BC423-81FB-4960-B622-388DA1A7B73E}" srcOrd="5" destOrd="0" parTransId="{C0764A4F-8F81-4023-93B7-6A04065D8200}" sibTransId="{985BD7C9-D020-42D0-AECD-0EA5932A1B2C}"/>
    <dgm:cxn modelId="{1B995B85-9B42-4296-9E9B-045D0D990F52}" type="presOf" srcId="{EE8BC423-81FB-4960-B622-388DA1A7B73E}" destId="{A47E9006-7922-4F65-BFCF-CE66DDB64FD7}" srcOrd="0" destOrd="0" presId="urn:microsoft.com/office/officeart/2018/2/layout/IconVerticalSolidList"/>
    <dgm:cxn modelId="{550E308F-C5A0-41C1-837C-75D4F8FD4648}" type="presOf" srcId="{CFAE0665-3414-4074-96D5-5483B60B7C81}" destId="{999BBB75-61B2-4B21-ABC5-26E112684526}" srcOrd="0" destOrd="0" presId="urn:microsoft.com/office/officeart/2018/2/layout/IconVerticalSolidList"/>
    <dgm:cxn modelId="{813EDDBA-434D-4720-A5E0-1A9D88D93124}" type="presOf" srcId="{FEF611B5-6101-4FBF-BA8D-D99D359D29BF}" destId="{CCE5F905-80BB-4190-8B1E-D1D806794D5B}" srcOrd="0" destOrd="0" presId="urn:microsoft.com/office/officeart/2018/2/layout/IconVerticalSolidList"/>
    <dgm:cxn modelId="{7C49BABD-ACCE-407E-ABE5-37FEE9B80D65}" type="presOf" srcId="{F72093DA-D833-46F1-A02E-9670880F265A}" destId="{7DD6B2C6-662C-40C4-9589-955CAA635A03}" srcOrd="0" destOrd="0" presId="urn:microsoft.com/office/officeart/2018/2/layout/IconVerticalSolidList"/>
    <dgm:cxn modelId="{E8C238EA-5C21-4287-B95D-2F4AED1CC6FC}" type="presOf" srcId="{91A9C83D-C0E5-4425-A6CE-36AF764D0F3C}" destId="{F6B4B3A8-7BA9-47C3-B65D-34AF39379AF5}" srcOrd="0" destOrd="0" presId="urn:microsoft.com/office/officeart/2018/2/layout/IconVerticalSolidList"/>
    <dgm:cxn modelId="{27A145C8-235F-4109-9F85-5C8F72F9FCEE}" type="presParOf" srcId="{CCE5F905-80BB-4190-8B1E-D1D806794D5B}" destId="{E2D1D778-727D-44FC-96A2-435A2B650A08}" srcOrd="0" destOrd="0" presId="urn:microsoft.com/office/officeart/2018/2/layout/IconVerticalSolidList"/>
    <dgm:cxn modelId="{623B754F-9D0C-443D-8FA2-03416DDF0292}" type="presParOf" srcId="{E2D1D778-727D-44FC-96A2-435A2B650A08}" destId="{ECC6E82C-DBE8-4770-B08B-E408092A3908}" srcOrd="0" destOrd="0" presId="urn:microsoft.com/office/officeart/2018/2/layout/IconVerticalSolidList"/>
    <dgm:cxn modelId="{837196F5-D08F-495B-A23D-35A18B457A63}" type="presParOf" srcId="{E2D1D778-727D-44FC-96A2-435A2B650A08}" destId="{A97AF131-B3D3-442F-BCB0-6938C687D6DE}" srcOrd="1" destOrd="0" presId="urn:microsoft.com/office/officeart/2018/2/layout/IconVerticalSolidList"/>
    <dgm:cxn modelId="{E4C82D4F-0A10-4286-BB36-AFB7C4ADD4FC}" type="presParOf" srcId="{E2D1D778-727D-44FC-96A2-435A2B650A08}" destId="{5D450B64-A7E5-46EE-B0FF-557173018120}" srcOrd="2" destOrd="0" presId="urn:microsoft.com/office/officeart/2018/2/layout/IconVerticalSolidList"/>
    <dgm:cxn modelId="{37259266-7475-4407-8DDA-6CE683F4E939}" type="presParOf" srcId="{E2D1D778-727D-44FC-96A2-435A2B650A08}" destId="{7DD6B2C6-662C-40C4-9589-955CAA635A03}" srcOrd="3" destOrd="0" presId="urn:microsoft.com/office/officeart/2018/2/layout/IconVerticalSolidList"/>
    <dgm:cxn modelId="{41219BEC-7D20-4D83-B262-900B426AD6E7}" type="presParOf" srcId="{CCE5F905-80BB-4190-8B1E-D1D806794D5B}" destId="{1C842ABD-37D2-45D0-9E02-6F67780438F6}" srcOrd="1" destOrd="0" presId="urn:microsoft.com/office/officeart/2018/2/layout/IconVerticalSolidList"/>
    <dgm:cxn modelId="{92B4F54A-4561-4B76-B07D-1939EC62ACC2}" type="presParOf" srcId="{CCE5F905-80BB-4190-8B1E-D1D806794D5B}" destId="{CAD87331-CD44-416A-AF28-6AA042994FFE}" srcOrd="2" destOrd="0" presId="urn:microsoft.com/office/officeart/2018/2/layout/IconVerticalSolidList"/>
    <dgm:cxn modelId="{EBC35DFA-F555-4129-BEC0-55081390A300}" type="presParOf" srcId="{CAD87331-CD44-416A-AF28-6AA042994FFE}" destId="{19F5F7D4-B11E-4FCA-937F-8EFA98866040}" srcOrd="0" destOrd="0" presId="urn:microsoft.com/office/officeart/2018/2/layout/IconVerticalSolidList"/>
    <dgm:cxn modelId="{02BF0380-644C-42D7-8C21-2A4648ACF0D0}" type="presParOf" srcId="{CAD87331-CD44-416A-AF28-6AA042994FFE}" destId="{788F5FC9-42E4-49B4-911E-32EDBFEC86B6}" srcOrd="1" destOrd="0" presId="urn:microsoft.com/office/officeart/2018/2/layout/IconVerticalSolidList"/>
    <dgm:cxn modelId="{EDE285D9-E4D8-4504-ABE8-387EF140E0C9}" type="presParOf" srcId="{CAD87331-CD44-416A-AF28-6AA042994FFE}" destId="{59F4EF93-F144-4C54-9151-AFAF3C615307}" srcOrd="2" destOrd="0" presId="urn:microsoft.com/office/officeart/2018/2/layout/IconVerticalSolidList"/>
    <dgm:cxn modelId="{5386F2A8-8FA5-4BDA-98CC-52580781197B}" type="presParOf" srcId="{CAD87331-CD44-416A-AF28-6AA042994FFE}" destId="{999BBB75-61B2-4B21-ABC5-26E112684526}" srcOrd="3" destOrd="0" presId="urn:microsoft.com/office/officeart/2018/2/layout/IconVerticalSolidList"/>
    <dgm:cxn modelId="{B6298CB6-6EAC-4B99-B092-5CA16C034922}" type="presParOf" srcId="{CCE5F905-80BB-4190-8B1E-D1D806794D5B}" destId="{A99DD8C0-12D1-4F8D-9AAC-5241F6FFE0C8}" srcOrd="3" destOrd="0" presId="urn:microsoft.com/office/officeart/2018/2/layout/IconVerticalSolidList"/>
    <dgm:cxn modelId="{371C93C4-A23E-485F-AFCD-0D12E5D283E0}" type="presParOf" srcId="{CCE5F905-80BB-4190-8B1E-D1D806794D5B}" destId="{14A511C2-DBF2-4855-8046-E4CF502F5878}" srcOrd="4" destOrd="0" presId="urn:microsoft.com/office/officeart/2018/2/layout/IconVerticalSolidList"/>
    <dgm:cxn modelId="{33D33EFE-A00A-43E3-8D56-92781C245DA1}" type="presParOf" srcId="{14A511C2-DBF2-4855-8046-E4CF502F5878}" destId="{38EAFF38-6D45-41E0-959C-56D91A48F059}" srcOrd="0" destOrd="0" presId="urn:microsoft.com/office/officeart/2018/2/layout/IconVerticalSolidList"/>
    <dgm:cxn modelId="{D4ED23F2-D67E-491E-B515-DC7B2A26CC35}" type="presParOf" srcId="{14A511C2-DBF2-4855-8046-E4CF502F5878}" destId="{5E843969-DF85-49CF-A2D9-76447EC2864E}" srcOrd="1" destOrd="0" presId="urn:microsoft.com/office/officeart/2018/2/layout/IconVerticalSolidList"/>
    <dgm:cxn modelId="{7FDF8CDD-D1EA-4791-A514-AF75B0A9F391}" type="presParOf" srcId="{14A511C2-DBF2-4855-8046-E4CF502F5878}" destId="{6EEC74CC-7F39-4F8E-B2D4-BAF2B80EF796}" srcOrd="2" destOrd="0" presId="urn:microsoft.com/office/officeart/2018/2/layout/IconVerticalSolidList"/>
    <dgm:cxn modelId="{3F5994BA-F723-49F0-BF09-3AFE4D2064AE}" type="presParOf" srcId="{14A511C2-DBF2-4855-8046-E4CF502F5878}" destId="{1C01C43F-5609-4FDB-8D7A-55CF107A2F23}" srcOrd="3" destOrd="0" presId="urn:microsoft.com/office/officeart/2018/2/layout/IconVerticalSolidList"/>
    <dgm:cxn modelId="{FD02AE87-5549-43DB-ACD9-5958B4AD4688}" type="presParOf" srcId="{CCE5F905-80BB-4190-8B1E-D1D806794D5B}" destId="{B404AC24-F40E-4A29-B832-CB333FE0C4C6}" srcOrd="5" destOrd="0" presId="urn:microsoft.com/office/officeart/2018/2/layout/IconVerticalSolidList"/>
    <dgm:cxn modelId="{C01C6FCB-2D34-4DCF-AA1A-7EF3627D9215}" type="presParOf" srcId="{CCE5F905-80BB-4190-8B1E-D1D806794D5B}" destId="{60E2F39F-8CC2-4E44-9587-3B88533EE521}" srcOrd="6" destOrd="0" presId="urn:microsoft.com/office/officeart/2018/2/layout/IconVerticalSolidList"/>
    <dgm:cxn modelId="{1CD3E087-243B-4A75-B94E-12987F836E29}" type="presParOf" srcId="{60E2F39F-8CC2-4E44-9587-3B88533EE521}" destId="{240E3449-4EB3-46B2-86B7-4CBCD2E9CFDB}" srcOrd="0" destOrd="0" presId="urn:microsoft.com/office/officeart/2018/2/layout/IconVerticalSolidList"/>
    <dgm:cxn modelId="{808D4B51-AE9A-42DA-80BF-080D7FE4E33A}" type="presParOf" srcId="{60E2F39F-8CC2-4E44-9587-3B88533EE521}" destId="{A27B1239-9781-44A4-8813-A71813D5D61E}" srcOrd="1" destOrd="0" presId="urn:microsoft.com/office/officeart/2018/2/layout/IconVerticalSolidList"/>
    <dgm:cxn modelId="{138186DC-BF14-4AA2-B22A-2E7B0CFD9DCE}" type="presParOf" srcId="{60E2F39F-8CC2-4E44-9587-3B88533EE521}" destId="{7B571209-3468-472B-B212-0EA7057DFFF9}" srcOrd="2" destOrd="0" presId="urn:microsoft.com/office/officeart/2018/2/layout/IconVerticalSolidList"/>
    <dgm:cxn modelId="{4BEFF10C-CB0A-4EDD-BB72-BB1CAA8330B0}" type="presParOf" srcId="{60E2F39F-8CC2-4E44-9587-3B88533EE521}" destId="{F6B4B3A8-7BA9-47C3-B65D-34AF39379AF5}" srcOrd="3" destOrd="0" presId="urn:microsoft.com/office/officeart/2018/2/layout/IconVerticalSolidList"/>
    <dgm:cxn modelId="{92556B92-56F1-44A1-A65F-69715ED82A0A}" type="presParOf" srcId="{CCE5F905-80BB-4190-8B1E-D1D806794D5B}" destId="{FDF0D87D-FB2B-46A1-B67F-DBE538283870}" srcOrd="7" destOrd="0" presId="urn:microsoft.com/office/officeart/2018/2/layout/IconVerticalSolidList"/>
    <dgm:cxn modelId="{A104F821-FFF8-4118-A5AD-EA876FAF694A}" type="presParOf" srcId="{CCE5F905-80BB-4190-8B1E-D1D806794D5B}" destId="{DE776930-90E4-4781-9B4F-83606D2357C3}" srcOrd="8" destOrd="0" presId="urn:microsoft.com/office/officeart/2018/2/layout/IconVerticalSolidList"/>
    <dgm:cxn modelId="{18110B90-8421-49E0-8234-91F4F7591FEE}" type="presParOf" srcId="{DE776930-90E4-4781-9B4F-83606D2357C3}" destId="{010B8B34-5066-457B-80D2-FC79D24BDDFD}" srcOrd="0" destOrd="0" presId="urn:microsoft.com/office/officeart/2018/2/layout/IconVerticalSolidList"/>
    <dgm:cxn modelId="{FA0F8D10-0071-488A-BEA3-1006638BC16A}" type="presParOf" srcId="{DE776930-90E4-4781-9B4F-83606D2357C3}" destId="{BF002B39-3F83-414A-94D0-9678EE834BC4}" srcOrd="1" destOrd="0" presId="urn:microsoft.com/office/officeart/2018/2/layout/IconVerticalSolidList"/>
    <dgm:cxn modelId="{C3AF9AD9-ED10-4099-9998-A0D496CEEEB8}" type="presParOf" srcId="{DE776930-90E4-4781-9B4F-83606D2357C3}" destId="{582A5CE0-6796-476E-A248-7AD6229950D3}" srcOrd="2" destOrd="0" presId="urn:microsoft.com/office/officeart/2018/2/layout/IconVerticalSolidList"/>
    <dgm:cxn modelId="{AFDD6E31-3970-44BA-8FF3-5E6B480ECF5E}" type="presParOf" srcId="{DE776930-90E4-4781-9B4F-83606D2357C3}" destId="{C85B4B13-2FA6-4E14-8AC9-81C5CA06FE4C}" srcOrd="3" destOrd="0" presId="urn:microsoft.com/office/officeart/2018/2/layout/IconVerticalSolidList"/>
    <dgm:cxn modelId="{A0A19258-6D9B-46F7-9E81-7B02052E333C}" type="presParOf" srcId="{CCE5F905-80BB-4190-8B1E-D1D806794D5B}" destId="{87243383-61F0-44B3-8ACD-7EAB5D03B315}" srcOrd="9" destOrd="0" presId="urn:microsoft.com/office/officeart/2018/2/layout/IconVerticalSolidList"/>
    <dgm:cxn modelId="{2B606DCA-5963-4554-8376-19B88415D027}" type="presParOf" srcId="{CCE5F905-80BB-4190-8B1E-D1D806794D5B}" destId="{1B3C8D98-1346-4E76-86F1-3314C6C7530B}" srcOrd="10" destOrd="0" presId="urn:microsoft.com/office/officeart/2018/2/layout/IconVerticalSolidList"/>
    <dgm:cxn modelId="{9A188CE6-E790-4237-B9CF-D9A8F56BD8CF}" type="presParOf" srcId="{1B3C8D98-1346-4E76-86F1-3314C6C7530B}" destId="{2D5B6821-3B8F-4FF9-811C-510A19D24B88}" srcOrd="0" destOrd="0" presId="urn:microsoft.com/office/officeart/2018/2/layout/IconVerticalSolidList"/>
    <dgm:cxn modelId="{04EA5C89-60C8-442A-B040-93C92132E291}" type="presParOf" srcId="{1B3C8D98-1346-4E76-86F1-3314C6C7530B}" destId="{738ED223-878A-435B-9C23-2F0FA60A483F}" srcOrd="1" destOrd="0" presId="urn:microsoft.com/office/officeart/2018/2/layout/IconVerticalSolidList"/>
    <dgm:cxn modelId="{31027325-EF70-42BC-B7A9-81CA76293390}" type="presParOf" srcId="{1B3C8D98-1346-4E76-86F1-3314C6C7530B}" destId="{85BACF06-5B9A-47B7-B8C9-60CD6FB40883}" srcOrd="2" destOrd="0" presId="urn:microsoft.com/office/officeart/2018/2/layout/IconVerticalSolidList"/>
    <dgm:cxn modelId="{46EEB9CB-FE93-4437-BD7B-ECA66A66E92D}" type="presParOf" srcId="{1B3C8D98-1346-4E76-86F1-3314C6C7530B}" destId="{A47E9006-7922-4F65-BFCF-CE66DDB64FD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C07EEE8-6350-462C-97AE-3FB0896F3C6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575E2B15-2486-4232-981A-81AA7D2FD649}">
      <dgm:prSet/>
      <dgm:spPr/>
      <dgm:t>
        <a:bodyPr/>
        <a:lstStyle/>
        <a:p>
          <a:r>
            <a:rPr lang="en-GB"/>
            <a:t>Operating system for P2P networking</a:t>
          </a:r>
          <a:endParaRPr lang="en-US"/>
        </a:p>
      </dgm:t>
    </dgm:pt>
    <dgm:pt modelId="{8A19EA94-B8B7-460D-9D09-0CC921E18134}" type="parTrans" cxnId="{1EF2CCDF-F922-4BA5-AFA5-AC76D33D7875}">
      <dgm:prSet/>
      <dgm:spPr/>
      <dgm:t>
        <a:bodyPr/>
        <a:lstStyle/>
        <a:p>
          <a:endParaRPr lang="en-US"/>
        </a:p>
      </dgm:t>
    </dgm:pt>
    <dgm:pt modelId="{F3B80463-03AD-47DA-B8E7-F814B9C7B31A}" type="sibTrans" cxnId="{1EF2CCDF-F922-4BA5-AFA5-AC76D33D7875}">
      <dgm:prSet/>
      <dgm:spPr/>
      <dgm:t>
        <a:bodyPr/>
        <a:lstStyle/>
        <a:p>
          <a:endParaRPr lang="en-US"/>
        </a:p>
      </dgm:t>
    </dgm:pt>
    <dgm:pt modelId="{999B7FC0-F770-4A76-B9D4-024E88C1099D}">
      <dgm:prSet/>
      <dgm:spPr/>
      <dgm:t>
        <a:bodyPr/>
        <a:lstStyle/>
        <a:p>
          <a:r>
            <a:rPr lang="en-GB" dirty="0"/>
            <a:t>Client/server network </a:t>
          </a:r>
          <a:endParaRPr lang="en-US" dirty="0"/>
        </a:p>
      </dgm:t>
    </dgm:pt>
    <dgm:pt modelId="{EFD93070-B918-475E-925D-F830D6AB5C51}" type="parTrans" cxnId="{69DF23C9-FDF8-48D3-9EF0-44409E1B22F3}">
      <dgm:prSet/>
      <dgm:spPr/>
      <dgm:t>
        <a:bodyPr/>
        <a:lstStyle/>
        <a:p>
          <a:endParaRPr lang="en-US"/>
        </a:p>
      </dgm:t>
    </dgm:pt>
    <dgm:pt modelId="{BD779C37-9B32-44D4-B996-238CD2A0A2CD}" type="sibTrans" cxnId="{69DF23C9-FDF8-48D3-9EF0-44409E1B22F3}">
      <dgm:prSet/>
      <dgm:spPr/>
      <dgm:t>
        <a:bodyPr/>
        <a:lstStyle/>
        <a:p>
          <a:endParaRPr lang="en-US"/>
        </a:p>
      </dgm:t>
    </dgm:pt>
    <dgm:pt modelId="{6910F6E2-3BBD-4142-AD29-06F0829E55CD}">
      <dgm:prSet custT="1"/>
      <dgm:spPr/>
      <dgm:t>
        <a:bodyPr/>
        <a:lstStyle/>
        <a:p>
          <a:r>
            <a:rPr lang="en-GB" sz="1800"/>
            <a:t>Communicate through centralized server</a:t>
          </a:r>
          <a:endParaRPr lang="en-US" sz="1800"/>
        </a:p>
      </dgm:t>
    </dgm:pt>
    <dgm:pt modelId="{5F5EDAAA-9C47-44D0-AE65-2FDEB4C4AEAA}" type="parTrans" cxnId="{39006760-9881-4946-8C70-85B8756D7ACA}">
      <dgm:prSet/>
      <dgm:spPr/>
      <dgm:t>
        <a:bodyPr/>
        <a:lstStyle/>
        <a:p>
          <a:endParaRPr lang="en-US"/>
        </a:p>
      </dgm:t>
    </dgm:pt>
    <dgm:pt modelId="{4D568300-9389-4173-8845-2336327C7016}" type="sibTrans" cxnId="{39006760-9881-4946-8C70-85B8756D7ACA}">
      <dgm:prSet/>
      <dgm:spPr/>
      <dgm:t>
        <a:bodyPr/>
        <a:lstStyle/>
        <a:p>
          <a:endParaRPr lang="en-US"/>
        </a:p>
      </dgm:t>
    </dgm:pt>
    <dgm:pt modelId="{D7880EA9-EDB2-4BCC-AC4A-BC7E5127F02A}">
      <dgm:prSet custT="1"/>
      <dgm:spPr/>
      <dgm:t>
        <a:bodyPr/>
        <a:lstStyle/>
        <a:p>
          <a:r>
            <a:rPr lang="en-GB" sz="1800" dirty="0"/>
            <a:t>Specialized network operating system (NOS) software</a:t>
          </a:r>
          <a:endParaRPr lang="en-US" sz="1800" dirty="0"/>
        </a:p>
      </dgm:t>
    </dgm:pt>
    <dgm:pt modelId="{31E83F43-CBC4-4EDB-81E8-86F918CD2A08}" type="parTrans" cxnId="{DD11C449-DE23-402B-978E-3F88CFFFBAFC}">
      <dgm:prSet/>
      <dgm:spPr/>
      <dgm:t>
        <a:bodyPr/>
        <a:lstStyle/>
        <a:p>
          <a:endParaRPr lang="en-US"/>
        </a:p>
      </dgm:t>
    </dgm:pt>
    <dgm:pt modelId="{B3E71AF6-06C6-43C6-9BDB-21DC2F34CB06}" type="sibTrans" cxnId="{DD11C449-DE23-402B-978E-3F88CFFFBAFC}">
      <dgm:prSet/>
      <dgm:spPr/>
      <dgm:t>
        <a:bodyPr/>
        <a:lstStyle/>
        <a:p>
          <a:endParaRPr lang="en-US"/>
        </a:p>
      </dgm:t>
    </dgm:pt>
    <dgm:pt modelId="{523FEA3B-3977-49F1-976B-FBCE55CA5DC1}" type="pres">
      <dgm:prSet presAssocID="{EC07EEE8-6350-462C-97AE-3FB0896F3C65}" presName="root" presStyleCnt="0">
        <dgm:presLayoutVars>
          <dgm:dir/>
          <dgm:resizeHandles val="exact"/>
        </dgm:presLayoutVars>
      </dgm:prSet>
      <dgm:spPr/>
    </dgm:pt>
    <dgm:pt modelId="{51538BFD-7AA5-4312-BD8A-E702249E530A}" type="pres">
      <dgm:prSet presAssocID="{575E2B15-2486-4232-981A-81AA7D2FD649}" presName="compNode" presStyleCnt="0"/>
      <dgm:spPr/>
    </dgm:pt>
    <dgm:pt modelId="{9C8F4295-03DA-43BD-A9C2-B126F6F31BD0}" type="pres">
      <dgm:prSet presAssocID="{575E2B15-2486-4232-981A-81AA7D2FD649}" presName="bgRect" presStyleLbl="bgShp" presStyleIdx="0" presStyleCnt="2"/>
      <dgm:spPr/>
    </dgm:pt>
    <dgm:pt modelId="{A87E77EE-C955-4675-BF46-5EF32490A3E3}" type="pres">
      <dgm:prSet presAssocID="{575E2B15-2486-4232-981A-81AA7D2FD649}" presName="iconRect" presStyleLbl="node1" presStyleIdx="0" presStyleCnt="2"/>
      <dgm:spPr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6F0EE8B1-63FB-4974-A550-0EC431081786}" type="pres">
      <dgm:prSet presAssocID="{575E2B15-2486-4232-981A-81AA7D2FD649}" presName="spaceRect" presStyleCnt="0"/>
      <dgm:spPr/>
    </dgm:pt>
    <dgm:pt modelId="{C6C21299-8286-4AE5-8E80-D0350B0BDC3E}" type="pres">
      <dgm:prSet presAssocID="{575E2B15-2486-4232-981A-81AA7D2FD649}" presName="parTx" presStyleLbl="revTx" presStyleIdx="0" presStyleCnt="3">
        <dgm:presLayoutVars>
          <dgm:chMax val="0"/>
          <dgm:chPref val="0"/>
        </dgm:presLayoutVars>
      </dgm:prSet>
      <dgm:spPr/>
    </dgm:pt>
    <dgm:pt modelId="{3D6BEC03-9CAB-4BE3-A2FE-4C4528AC90A0}" type="pres">
      <dgm:prSet presAssocID="{F3B80463-03AD-47DA-B8E7-F814B9C7B31A}" presName="sibTrans" presStyleCnt="0"/>
      <dgm:spPr/>
    </dgm:pt>
    <dgm:pt modelId="{10E5EA7A-1338-4995-A8D8-29BDB4E7DB1B}" type="pres">
      <dgm:prSet presAssocID="{999B7FC0-F770-4A76-B9D4-024E88C1099D}" presName="compNode" presStyleCnt="0"/>
      <dgm:spPr/>
    </dgm:pt>
    <dgm:pt modelId="{62739F87-4E2A-4194-867B-BE05C6FF3D20}" type="pres">
      <dgm:prSet presAssocID="{999B7FC0-F770-4A76-B9D4-024E88C1099D}" presName="bgRect" presStyleLbl="bgShp" presStyleIdx="1" presStyleCnt="2"/>
      <dgm:spPr/>
    </dgm:pt>
    <dgm:pt modelId="{9627B4B3-9DC6-49EC-8CAE-F5D88400A13E}" type="pres">
      <dgm:prSet presAssocID="{999B7FC0-F770-4A76-B9D4-024E88C1099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CE0894EE-14E3-4FB5-9C64-A01376C7D95F}" type="pres">
      <dgm:prSet presAssocID="{999B7FC0-F770-4A76-B9D4-024E88C1099D}" presName="spaceRect" presStyleCnt="0"/>
      <dgm:spPr/>
    </dgm:pt>
    <dgm:pt modelId="{5E9F85C6-BC28-4669-82A7-EA69830BDF0C}" type="pres">
      <dgm:prSet presAssocID="{999B7FC0-F770-4A76-B9D4-024E88C1099D}" presName="parTx" presStyleLbl="revTx" presStyleIdx="1" presStyleCnt="3" custScaleX="73078">
        <dgm:presLayoutVars>
          <dgm:chMax val="0"/>
          <dgm:chPref val="0"/>
        </dgm:presLayoutVars>
      </dgm:prSet>
      <dgm:spPr/>
    </dgm:pt>
    <dgm:pt modelId="{96917558-6D05-452C-BA90-8B32D51F4812}" type="pres">
      <dgm:prSet presAssocID="{999B7FC0-F770-4A76-B9D4-024E88C1099D}" presName="desTx" presStyleLbl="revTx" presStyleIdx="2" presStyleCnt="3" custScaleX="130282">
        <dgm:presLayoutVars/>
      </dgm:prSet>
      <dgm:spPr/>
    </dgm:pt>
  </dgm:ptLst>
  <dgm:cxnLst>
    <dgm:cxn modelId="{C2E20917-1C2D-462E-AE3E-30EA49D2CA16}" type="presOf" srcId="{6910F6E2-3BBD-4142-AD29-06F0829E55CD}" destId="{96917558-6D05-452C-BA90-8B32D51F4812}" srcOrd="0" destOrd="0" presId="urn:microsoft.com/office/officeart/2018/2/layout/IconVerticalSolidList"/>
    <dgm:cxn modelId="{245F7547-E086-4F54-ADBB-2847244DBBCE}" type="presOf" srcId="{575E2B15-2486-4232-981A-81AA7D2FD649}" destId="{C6C21299-8286-4AE5-8E80-D0350B0BDC3E}" srcOrd="0" destOrd="0" presId="urn:microsoft.com/office/officeart/2018/2/layout/IconVerticalSolidList"/>
    <dgm:cxn modelId="{DD11C449-DE23-402B-978E-3F88CFFFBAFC}" srcId="{999B7FC0-F770-4A76-B9D4-024E88C1099D}" destId="{D7880EA9-EDB2-4BCC-AC4A-BC7E5127F02A}" srcOrd="1" destOrd="0" parTransId="{31E83F43-CBC4-4EDB-81E8-86F918CD2A08}" sibTransId="{B3E71AF6-06C6-43C6-9BDB-21DC2F34CB06}"/>
    <dgm:cxn modelId="{39006760-9881-4946-8C70-85B8756D7ACA}" srcId="{999B7FC0-F770-4A76-B9D4-024E88C1099D}" destId="{6910F6E2-3BBD-4142-AD29-06F0829E55CD}" srcOrd="0" destOrd="0" parTransId="{5F5EDAAA-9C47-44D0-AE65-2FDEB4C4AEAA}" sibTransId="{4D568300-9389-4173-8845-2336327C7016}"/>
    <dgm:cxn modelId="{69DF23C9-FDF8-48D3-9EF0-44409E1B22F3}" srcId="{EC07EEE8-6350-462C-97AE-3FB0896F3C65}" destId="{999B7FC0-F770-4A76-B9D4-024E88C1099D}" srcOrd="1" destOrd="0" parTransId="{EFD93070-B918-475E-925D-F830D6AB5C51}" sibTransId="{BD779C37-9B32-44D4-B996-238CD2A0A2CD}"/>
    <dgm:cxn modelId="{FAF11BDC-5754-4718-BD12-91ECCE9FA5A5}" type="presOf" srcId="{EC07EEE8-6350-462C-97AE-3FB0896F3C65}" destId="{523FEA3B-3977-49F1-976B-FBCE55CA5DC1}" srcOrd="0" destOrd="0" presId="urn:microsoft.com/office/officeart/2018/2/layout/IconVerticalSolidList"/>
    <dgm:cxn modelId="{1EF2CCDF-F922-4BA5-AFA5-AC76D33D7875}" srcId="{EC07EEE8-6350-462C-97AE-3FB0896F3C65}" destId="{575E2B15-2486-4232-981A-81AA7D2FD649}" srcOrd="0" destOrd="0" parTransId="{8A19EA94-B8B7-460D-9D09-0CC921E18134}" sibTransId="{F3B80463-03AD-47DA-B8E7-F814B9C7B31A}"/>
    <dgm:cxn modelId="{0D7395F0-77C2-4E83-B183-D4A337AD1E90}" type="presOf" srcId="{999B7FC0-F770-4A76-B9D4-024E88C1099D}" destId="{5E9F85C6-BC28-4669-82A7-EA69830BDF0C}" srcOrd="0" destOrd="0" presId="urn:microsoft.com/office/officeart/2018/2/layout/IconVerticalSolidList"/>
    <dgm:cxn modelId="{7F1661F2-CDDC-45AA-91B0-48BE3B4BD023}" type="presOf" srcId="{D7880EA9-EDB2-4BCC-AC4A-BC7E5127F02A}" destId="{96917558-6D05-452C-BA90-8B32D51F4812}" srcOrd="0" destOrd="1" presId="urn:microsoft.com/office/officeart/2018/2/layout/IconVerticalSolidList"/>
    <dgm:cxn modelId="{4D3B9050-720E-4740-89D5-0E98751ABABC}" type="presParOf" srcId="{523FEA3B-3977-49F1-976B-FBCE55CA5DC1}" destId="{51538BFD-7AA5-4312-BD8A-E702249E530A}" srcOrd="0" destOrd="0" presId="urn:microsoft.com/office/officeart/2018/2/layout/IconVerticalSolidList"/>
    <dgm:cxn modelId="{794C75F9-D521-4AA5-BA29-6A7D7B8F9C1B}" type="presParOf" srcId="{51538BFD-7AA5-4312-BD8A-E702249E530A}" destId="{9C8F4295-03DA-43BD-A9C2-B126F6F31BD0}" srcOrd="0" destOrd="0" presId="urn:microsoft.com/office/officeart/2018/2/layout/IconVerticalSolidList"/>
    <dgm:cxn modelId="{0F696154-A1C5-4DF0-BF95-AE4200E39C5C}" type="presParOf" srcId="{51538BFD-7AA5-4312-BD8A-E702249E530A}" destId="{A87E77EE-C955-4675-BF46-5EF32490A3E3}" srcOrd="1" destOrd="0" presId="urn:microsoft.com/office/officeart/2018/2/layout/IconVerticalSolidList"/>
    <dgm:cxn modelId="{B0C2CD1A-7DCB-47DC-AAE6-B00DC9C134BD}" type="presParOf" srcId="{51538BFD-7AA5-4312-BD8A-E702249E530A}" destId="{6F0EE8B1-63FB-4974-A550-0EC431081786}" srcOrd="2" destOrd="0" presId="urn:microsoft.com/office/officeart/2018/2/layout/IconVerticalSolidList"/>
    <dgm:cxn modelId="{FEC99FBB-3E5E-4E33-9443-907EC35C19AA}" type="presParOf" srcId="{51538BFD-7AA5-4312-BD8A-E702249E530A}" destId="{C6C21299-8286-4AE5-8E80-D0350B0BDC3E}" srcOrd="3" destOrd="0" presId="urn:microsoft.com/office/officeart/2018/2/layout/IconVerticalSolidList"/>
    <dgm:cxn modelId="{6A676019-EA28-4494-B03B-AB94065AA6BD}" type="presParOf" srcId="{523FEA3B-3977-49F1-976B-FBCE55CA5DC1}" destId="{3D6BEC03-9CAB-4BE3-A2FE-4C4528AC90A0}" srcOrd="1" destOrd="0" presId="urn:microsoft.com/office/officeart/2018/2/layout/IconVerticalSolidList"/>
    <dgm:cxn modelId="{CB8DA44F-B086-449D-8B12-00B9B68E1545}" type="presParOf" srcId="{523FEA3B-3977-49F1-976B-FBCE55CA5DC1}" destId="{10E5EA7A-1338-4995-A8D8-29BDB4E7DB1B}" srcOrd="2" destOrd="0" presId="urn:microsoft.com/office/officeart/2018/2/layout/IconVerticalSolidList"/>
    <dgm:cxn modelId="{F0B5EE6D-F383-4265-A2F1-FCCF8F4687E3}" type="presParOf" srcId="{10E5EA7A-1338-4995-A8D8-29BDB4E7DB1B}" destId="{62739F87-4E2A-4194-867B-BE05C6FF3D20}" srcOrd="0" destOrd="0" presId="urn:microsoft.com/office/officeart/2018/2/layout/IconVerticalSolidList"/>
    <dgm:cxn modelId="{EDB283C3-D448-4571-B32B-D3F23C33248B}" type="presParOf" srcId="{10E5EA7A-1338-4995-A8D8-29BDB4E7DB1B}" destId="{9627B4B3-9DC6-49EC-8CAE-F5D88400A13E}" srcOrd="1" destOrd="0" presId="urn:microsoft.com/office/officeart/2018/2/layout/IconVerticalSolidList"/>
    <dgm:cxn modelId="{28085D11-FDAD-4CBE-BC87-AE648AABC803}" type="presParOf" srcId="{10E5EA7A-1338-4995-A8D8-29BDB4E7DB1B}" destId="{CE0894EE-14E3-4FB5-9C64-A01376C7D95F}" srcOrd="2" destOrd="0" presId="urn:microsoft.com/office/officeart/2018/2/layout/IconVerticalSolidList"/>
    <dgm:cxn modelId="{8B550D5C-5CA1-48E5-81CE-2654CE7FDB5E}" type="presParOf" srcId="{10E5EA7A-1338-4995-A8D8-29BDB4E7DB1B}" destId="{5E9F85C6-BC28-4669-82A7-EA69830BDF0C}" srcOrd="3" destOrd="0" presId="urn:microsoft.com/office/officeart/2018/2/layout/IconVerticalSolidList"/>
    <dgm:cxn modelId="{4952A891-FB09-44A2-AF5F-B64B37B8A12F}" type="presParOf" srcId="{10E5EA7A-1338-4995-A8D8-29BDB4E7DB1B}" destId="{96917558-6D05-452C-BA90-8B32D51F4812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4A15542-77F5-4120-994B-C87A2681A8E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8D9675C-AFB5-4972-B2EB-D1772479A5E7}">
      <dgm:prSet custT="1"/>
      <dgm:spPr/>
      <dgm:t>
        <a:bodyPr/>
        <a:lstStyle/>
        <a:p>
          <a:r>
            <a:rPr lang="en-US" sz="2800"/>
            <a:t>Limit signal range</a:t>
          </a:r>
        </a:p>
      </dgm:t>
    </dgm:pt>
    <dgm:pt modelId="{B6FA3F5F-71F1-499E-88EF-A06B7D00789C}" type="parTrans" cxnId="{11500316-7258-4CF7-A502-DF7C018A8DEB}">
      <dgm:prSet/>
      <dgm:spPr/>
      <dgm:t>
        <a:bodyPr/>
        <a:lstStyle/>
        <a:p>
          <a:endParaRPr lang="en-US" sz="2400"/>
        </a:p>
      </dgm:t>
    </dgm:pt>
    <dgm:pt modelId="{413D5A01-787A-43D4-ACE5-61297255C08E}" type="sibTrans" cxnId="{11500316-7258-4CF7-A502-DF7C018A8DEB}">
      <dgm:prSet/>
      <dgm:spPr/>
      <dgm:t>
        <a:bodyPr/>
        <a:lstStyle/>
        <a:p>
          <a:endParaRPr lang="en-US" sz="2400"/>
        </a:p>
      </dgm:t>
    </dgm:pt>
    <dgm:pt modelId="{594FC9FF-D902-432B-84B3-FA43CFF60343}">
      <dgm:prSet custT="1"/>
      <dgm:spPr/>
      <dgm:t>
        <a:bodyPr/>
        <a:lstStyle/>
        <a:p>
          <a:r>
            <a:rPr lang="en-US" sz="2800"/>
            <a:t>Apply firmware upgrades</a:t>
          </a:r>
        </a:p>
      </dgm:t>
    </dgm:pt>
    <dgm:pt modelId="{060A3886-F71C-4A14-80C7-23DE09CFB1CE}" type="parTrans" cxnId="{A3784017-A2E6-4D1A-BEEB-4DD76B41A871}">
      <dgm:prSet/>
      <dgm:spPr/>
      <dgm:t>
        <a:bodyPr/>
        <a:lstStyle/>
        <a:p>
          <a:endParaRPr lang="en-US" sz="2400"/>
        </a:p>
      </dgm:t>
    </dgm:pt>
    <dgm:pt modelId="{3DB2C8BF-74B3-41A6-B126-6A15C0760922}" type="sibTrans" cxnId="{A3784017-A2E6-4D1A-BEEB-4DD76B41A871}">
      <dgm:prSet/>
      <dgm:spPr/>
      <dgm:t>
        <a:bodyPr/>
        <a:lstStyle/>
        <a:p>
          <a:endParaRPr lang="en-US" sz="2400"/>
        </a:p>
      </dgm:t>
    </dgm:pt>
    <dgm:pt modelId="{044620B6-6C51-467A-A43F-84C5AC383109}">
      <dgm:prSet custT="1"/>
      <dgm:spPr/>
      <dgm:t>
        <a:bodyPr/>
        <a:lstStyle/>
        <a:p>
          <a:r>
            <a:rPr lang="en-US" sz="2800"/>
            <a:t>Disable remote access</a:t>
          </a:r>
        </a:p>
      </dgm:t>
    </dgm:pt>
    <dgm:pt modelId="{11877F31-8BBE-4A9E-8BDE-FB68A9104ED3}" type="parTrans" cxnId="{1227D06D-9EA3-4516-8BBC-3BDF0C275060}">
      <dgm:prSet/>
      <dgm:spPr/>
      <dgm:t>
        <a:bodyPr/>
        <a:lstStyle/>
        <a:p>
          <a:endParaRPr lang="en-US" sz="2400"/>
        </a:p>
      </dgm:t>
    </dgm:pt>
    <dgm:pt modelId="{8B0C33C9-2079-444E-B3B2-D61DE65469EC}" type="sibTrans" cxnId="{1227D06D-9EA3-4516-8BBC-3BDF0C275060}">
      <dgm:prSet/>
      <dgm:spPr/>
      <dgm:t>
        <a:bodyPr/>
        <a:lstStyle/>
        <a:p>
          <a:endParaRPr lang="en-US" sz="2400"/>
        </a:p>
      </dgm:t>
    </dgm:pt>
    <dgm:pt modelId="{4EB264FB-27B0-4C44-A5FB-D25E78FDE1B6}">
      <dgm:prSet custT="1"/>
      <dgm:spPr/>
      <dgm:t>
        <a:bodyPr/>
        <a:lstStyle/>
        <a:p>
          <a:r>
            <a:rPr lang="en-US" sz="2800"/>
            <a:t>Keep router firmware up to date</a:t>
          </a:r>
        </a:p>
      </dgm:t>
    </dgm:pt>
    <dgm:pt modelId="{9CA52357-74CB-4946-92E8-69A188CF0E03}" type="parTrans" cxnId="{8EA96785-C846-445F-A6BD-D895FF6FE29A}">
      <dgm:prSet/>
      <dgm:spPr/>
      <dgm:t>
        <a:bodyPr/>
        <a:lstStyle/>
        <a:p>
          <a:endParaRPr lang="en-US" sz="2400"/>
        </a:p>
      </dgm:t>
    </dgm:pt>
    <dgm:pt modelId="{2E94742C-EAA0-4816-B8E9-C1E7BD3679D0}" type="sibTrans" cxnId="{8EA96785-C846-445F-A6BD-D895FF6FE29A}">
      <dgm:prSet/>
      <dgm:spPr/>
      <dgm:t>
        <a:bodyPr/>
        <a:lstStyle/>
        <a:p>
          <a:endParaRPr lang="en-US" sz="2400"/>
        </a:p>
      </dgm:t>
    </dgm:pt>
    <dgm:pt modelId="{83E9FA5E-FB7A-4AC3-8740-7B9D1F9AB5AF}" type="pres">
      <dgm:prSet presAssocID="{A4A15542-77F5-4120-994B-C87A2681A8E6}" presName="root" presStyleCnt="0">
        <dgm:presLayoutVars>
          <dgm:dir/>
          <dgm:resizeHandles val="exact"/>
        </dgm:presLayoutVars>
      </dgm:prSet>
      <dgm:spPr/>
    </dgm:pt>
    <dgm:pt modelId="{6A86E061-07A8-41F9-9A5D-53766126B196}" type="pres">
      <dgm:prSet presAssocID="{A8D9675C-AFB5-4972-B2EB-D1772479A5E7}" presName="compNode" presStyleCnt="0"/>
      <dgm:spPr/>
    </dgm:pt>
    <dgm:pt modelId="{58CD2101-CEF1-4469-9B9D-DB28469835A6}" type="pres">
      <dgm:prSet presAssocID="{A8D9675C-AFB5-4972-B2EB-D1772479A5E7}" presName="bgRect" presStyleLbl="bgShp" presStyleIdx="0" presStyleCnt="4"/>
      <dgm:spPr/>
    </dgm:pt>
    <dgm:pt modelId="{64B8DF60-F1D9-4B0E-98CB-2E332C30E7C3}" type="pres">
      <dgm:prSet presAssocID="{A8D9675C-AFB5-4972-B2EB-D1772479A5E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4B525764-CEF4-4330-A727-24863E753993}" type="pres">
      <dgm:prSet presAssocID="{A8D9675C-AFB5-4972-B2EB-D1772479A5E7}" presName="spaceRect" presStyleCnt="0"/>
      <dgm:spPr/>
    </dgm:pt>
    <dgm:pt modelId="{24FF8F08-76DE-41F1-A45F-39F51DE68784}" type="pres">
      <dgm:prSet presAssocID="{A8D9675C-AFB5-4972-B2EB-D1772479A5E7}" presName="parTx" presStyleLbl="revTx" presStyleIdx="0" presStyleCnt="4">
        <dgm:presLayoutVars>
          <dgm:chMax val="0"/>
          <dgm:chPref val="0"/>
        </dgm:presLayoutVars>
      </dgm:prSet>
      <dgm:spPr/>
    </dgm:pt>
    <dgm:pt modelId="{B5CC9848-0FE1-43B6-9254-5896A8823DCD}" type="pres">
      <dgm:prSet presAssocID="{413D5A01-787A-43D4-ACE5-61297255C08E}" presName="sibTrans" presStyleCnt="0"/>
      <dgm:spPr/>
    </dgm:pt>
    <dgm:pt modelId="{7B5C8367-E7FA-4EFE-9EBF-3111C6964A23}" type="pres">
      <dgm:prSet presAssocID="{594FC9FF-D902-432B-84B3-FA43CFF60343}" presName="compNode" presStyleCnt="0"/>
      <dgm:spPr/>
    </dgm:pt>
    <dgm:pt modelId="{3858B105-1BC8-485E-97BE-71C9B29B232B}" type="pres">
      <dgm:prSet presAssocID="{594FC9FF-D902-432B-84B3-FA43CFF60343}" presName="bgRect" presStyleLbl="bgShp" presStyleIdx="1" presStyleCnt="4"/>
      <dgm:spPr/>
    </dgm:pt>
    <dgm:pt modelId="{96C52C4A-5FA8-43C0-B34C-307E1A581A54}" type="pres">
      <dgm:prSet presAssocID="{594FC9FF-D902-432B-84B3-FA43CFF6034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D03D772-5673-408C-B271-B7801D8464B5}" type="pres">
      <dgm:prSet presAssocID="{594FC9FF-D902-432B-84B3-FA43CFF60343}" presName="spaceRect" presStyleCnt="0"/>
      <dgm:spPr/>
    </dgm:pt>
    <dgm:pt modelId="{81F07DA6-78CC-4B1B-BA1E-C6CA47956B49}" type="pres">
      <dgm:prSet presAssocID="{594FC9FF-D902-432B-84B3-FA43CFF60343}" presName="parTx" presStyleLbl="revTx" presStyleIdx="1" presStyleCnt="4">
        <dgm:presLayoutVars>
          <dgm:chMax val="0"/>
          <dgm:chPref val="0"/>
        </dgm:presLayoutVars>
      </dgm:prSet>
      <dgm:spPr/>
    </dgm:pt>
    <dgm:pt modelId="{3A8EC019-73AB-48BC-865D-08B1632ADE44}" type="pres">
      <dgm:prSet presAssocID="{3DB2C8BF-74B3-41A6-B126-6A15C0760922}" presName="sibTrans" presStyleCnt="0"/>
      <dgm:spPr/>
    </dgm:pt>
    <dgm:pt modelId="{D0A035DA-C838-4E4D-A140-C1EED1AF67E8}" type="pres">
      <dgm:prSet presAssocID="{044620B6-6C51-467A-A43F-84C5AC383109}" presName="compNode" presStyleCnt="0"/>
      <dgm:spPr/>
    </dgm:pt>
    <dgm:pt modelId="{13264ED7-61DB-4F5A-949E-537437C6B338}" type="pres">
      <dgm:prSet presAssocID="{044620B6-6C51-467A-A43F-84C5AC383109}" presName="bgRect" presStyleLbl="bgShp" presStyleIdx="2" presStyleCnt="4"/>
      <dgm:spPr/>
    </dgm:pt>
    <dgm:pt modelId="{DB2A745C-736D-4950-AD72-6FA140115CAF}" type="pres">
      <dgm:prSet presAssocID="{044620B6-6C51-467A-A43F-84C5AC383109}" presName="iconRect" presStyleLbl="node1" presStyleIdx="2" presStyleCnt="4"/>
      <dgm:spPr>
        <a:blipFill>
          <a:blip xmlns:r="http://schemas.openxmlformats.org/officeDocument/2006/relationships"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C0FC5440-C323-415B-BBCB-56C96DCAFB87}" type="pres">
      <dgm:prSet presAssocID="{044620B6-6C51-467A-A43F-84C5AC383109}" presName="spaceRect" presStyleCnt="0"/>
      <dgm:spPr/>
    </dgm:pt>
    <dgm:pt modelId="{3F9BFFDB-54A7-412D-8866-8D2442A1C12B}" type="pres">
      <dgm:prSet presAssocID="{044620B6-6C51-467A-A43F-84C5AC383109}" presName="parTx" presStyleLbl="revTx" presStyleIdx="2" presStyleCnt="4">
        <dgm:presLayoutVars>
          <dgm:chMax val="0"/>
          <dgm:chPref val="0"/>
        </dgm:presLayoutVars>
      </dgm:prSet>
      <dgm:spPr/>
    </dgm:pt>
    <dgm:pt modelId="{27BFE6DD-A1E6-45DE-A7C6-49413F635050}" type="pres">
      <dgm:prSet presAssocID="{8B0C33C9-2079-444E-B3B2-D61DE65469EC}" presName="sibTrans" presStyleCnt="0"/>
      <dgm:spPr/>
    </dgm:pt>
    <dgm:pt modelId="{489D62EA-08AF-4315-8644-A9E91454A301}" type="pres">
      <dgm:prSet presAssocID="{4EB264FB-27B0-4C44-A5FB-D25E78FDE1B6}" presName="compNode" presStyleCnt="0"/>
      <dgm:spPr/>
    </dgm:pt>
    <dgm:pt modelId="{1B3A7CAC-B347-4342-9AC3-504D95025F96}" type="pres">
      <dgm:prSet presAssocID="{4EB264FB-27B0-4C44-A5FB-D25E78FDE1B6}" presName="bgRect" presStyleLbl="bgShp" presStyleIdx="3" presStyleCnt="4"/>
      <dgm:spPr/>
    </dgm:pt>
    <dgm:pt modelId="{C8E0CC1A-FA27-4D25-B04A-F4812DA21E8B}" type="pres">
      <dgm:prSet presAssocID="{4EB264FB-27B0-4C44-A5FB-D25E78FDE1B6}" presName="iconRect" presStyleLbl="node1" presStyleIdx="3" presStyleCnt="4"/>
      <dgm:spPr>
        <a:blipFill>
          <a:blip xmlns:r="http://schemas.openxmlformats.org/officeDocument/2006/relationships"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231A8BAC-2FF6-4BFB-99B7-6292C011F8B1}" type="pres">
      <dgm:prSet presAssocID="{4EB264FB-27B0-4C44-A5FB-D25E78FDE1B6}" presName="spaceRect" presStyleCnt="0"/>
      <dgm:spPr/>
    </dgm:pt>
    <dgm:pt modelId="{1B6514D7-1A36-4BBE-8F6A-063A16E0B063}" type="pres">
      <dgm:prSet presAssocID="{4EB264FB-27B0-4C44-A5FB-D25E78FDE1B6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880CAB06-8101-4D40-94E4-BB13C89CF8BC}" type="presOf" srcId="{044620B6-6C51-467A-A43F-84C5AC383109}" destId="{3F9BFFDB-54A7-412D-8866-8D2442A1C12B}" srcOrd="0" destOrd="0" presId="urn:microsoft.com/office/officeart/2018/2/layout/IconVerticalSolidList"/>
    <dgm:cxn modelId="{11500316-7258-4CF7-A502-DF7C018A8DEB}" srcId="{A4A15542-77F5-4120-994B-C87A2681A8E6}" destId="{A8D9675C-AFB5-4972-B2EB-D1772479A5E7}" srcOrd="0" destOrd="0" parTransId="{B6FA3F5F-71F1-499E-88EF-A06B7D00789C}" sibTransId="{413D5A01-787A-43D4-ACE5-61297255C08E}"/>
    <dgm:cxn modelId="{A3784017-A2E6-4D1A-BEEB-4DD76B41A871}" srcId="{A4A15542-77F5-4120-994B-C87A2681A8E6}" destId="{594FC9FF-D902-432B-84B3-FA43CFF60343}" srcOrd="1" destOrd="0" parTransId="{060A3886-F71C-4A14-80C7-23DE09CFB1CE}" sibTransId="{3DB2C8BF-74B3-41A6-B126-6A15C0760922}"/>
    <dgm:cxn modelId="{A94C4727-FB04-462A-ADED-B5132EDE3B6F}" type="presOf" srcId="{A4A15542-77F5-4120-994B-C87A2681A8E6}" destId="{83E9FA5E-FB7A-4AC3-8740-7B9D1F9AB5AF}" srcOrd="0" destOrd="0" presId="urn:microsoft.com/office/officeart/2018/2/layout/IconVerticalSolidList"/>
    <dgm:cxn modelId="{54EFFB59-609A-484A-B0C9-2A3677CF3F22}" type="presOf" srcId="{594FC9FF-D902-432B-84B3-FA43CFF60343}" destId="{81F07DA6-78CC-4B1B-BA1E-C6CA47956B49}" srcOrd="0" destOrd="0" presId="urn:microsoft.com/office/officeart/2018/2/layout/IconVerticalSolidList"/>
    <dgm:cxn modelId="{1227D06D-9EA3-4516-8BBC-3BDF0C275060}" srcId="{A4A15542-77F5-4120-994B-C87A2681A8E6}" destId="{044620B6-6C51-467A-A43F-84C5AC383109}" srcOrd="2" destOrd="0" parTransId="{11877F31-8BBE-4A9E-8BDE-FB68A9104ED3}" sibTransId="{8B0C33C9-2079-444E-B3B2-D61DE65469EC}"/>
    <dgm:cxn modelId="{8C228173-B51A-402E-86AC-EEC7BC3D9D64}" type="presOf" srcId="{4EB264FB-27B0-4C44-A5FB-D25E78FDE1B6}" destId="{1B6514D7-1A36-4BBE-8F6A-063A16E0B063}" srcOrd="0" destOrd="0" presId="urn:microsoft.com/office/officeart/2018/2/layout/IconVerticalSolidList"/>
    <dgm:cxn modelId="{E503C881-E9C5-473E-8940-BF77E383402F}" type="presOf" srcId="{A8D9675C-AFB5-4972-B2EB-D1772479A5E7}" destId="{24FF8F08-76DE-41F1-A45F-39F51DE68784}" srcOrd="0" destOrd="0" presId="urn:microsoft.com/office/officeart/2018/2/layout/IconVerticalSolidList"/>
    <dgm:cxn modelId="{8EA96785-C846-445F-A6BD-D895FF6FE29A}" srcId="{A4A15542-77F5-4120-994B-C87A2681A8E6}" destId="{4EB264FB-27B0-4C44-A5FB-D25E78FDE1B6}" srcOrd="3" destOrd="0" parTransId="{9CA52357-74CB-4946-92E8-69A188CF0E03}" sibTransId="{2E94742C-EAA0-4816-B8E9-C1E7BD3679D0}"/>
    <dgm:cxn modelId="{3FC67ADB-BE0C-4650-90D9-C9EED1EE14A5}" type="presParOf" srcId="{83E9FA5E-FB7A-4AC3-8740-7B9D1F9AB5AF}" destId="{6A86E061-07A8-41F9-9A5D-53766126B196}" srcOrd="0" destOrd="0" presId="urn:microsoft.com/office/officeart/2018/2/layout/IconVerticalSolidList"/>
    <dgm:cxn modelId="{C908CDB6-94C6-4ABC-A661-CF596781B6E5}" type="presParOf" srcId="{6A86E061-07A8-41F9-9A5D-53766126B196}" destId="{58CD2101-CEF1-4469-9B9D-DB28469835A6}" srcOrd="0" destOrd="0" presId="urn:microsoft.com/office/officeart/2018/2/layout/IconVerticalSolidList"/>
    <dgm:cxn modelId="{67B93C3C-8309-4780-BD4C-F98D19AFD967}" type="presParOf" srcId="{6A86E061-07A8-41F9-9A5D-53766126B196}" destId="{64B8DF60-F1D9-4B0E-98CB-2E332C30E7C3}" srcOrd="1" destOrd="0" presId="urn:microsoft.com/office/officeart/2018/2/layout/IconVerticalSolidList"/>
    <dgm:cxn modelId="{C3ECE730-961C-494A-9CDE-5BF2918EAFEC}" type="presParOf" srcId="{6A86E061-07A8-41F9-9A5D-53766126B196}" destId="{4B525764-CEF4-4330-A727-24863E753993}" srcOrd="2" destOrd="0" presId="urn:microsoft.com/office/officeart/2018/2/layout/IconVerticalSolidList"/>
    <dgm:cxn modelId="{D6DFCA12-E5FA-4111-BBA3-2FBA848790AF}" type="presParOf" srcId="{6A86E061-07A8-41F9-9A5D-53766126B196}" destId="{24FF8F08-76DE-41F1-A45F-39F51DE68784}" srcOrd="3" destOrd="0" presId="urn:microsoft.com/office/officeart/2018/2/layout/IconVerticalSolidList"/>
    <dgm:cxn modelId="{327E9FC3-60DA-4D7B-9AA4-F5F2728B16A1}" type="presParOf" srcId="{83E9FA5E-FB7A-4AC3-8740-7B9D1F9AB5AF}" destId="{B5CC9848-0FE1-43B6-9254-5896A8823DCD}" srcOrd="1" destOrd="0" presId="urn:microsoft.com/office/officeart/2018/2/layout/IconVerticalSolidList"/>
    <dgm:cxn modelId="{7F2DF3C4-2A8E-4B1E-AAEB-955C2718B717}" type="presParOf" srcId="{83E9FA5E-FB7A-4AC3-8740-7B9D1F9AB5AF}" destId="{7B5C8367-E7FA-4EFE-9EBF-3111C6964A23}" srcOrd="2" destOrd="0" presId="urn:microsoft.com/office/officeart/2018/2/layout/IconVerticalSolidList"/>
    <dgm:cxn modelId="{6C795842-73A1-4E61-915E-66B83133DA01}" type="presParOf" srcId="{7B5C8367-E7FA-4EFE-9EBF-3111C6964A23}" destId="{3858B105-1BC8-485E-97BE-71C9B29B232B}" srcOrd="0" destOrd="0" presId="urn:microsoft.com/office/officeart/2018/2/layout/IconVerticalSolidList"/>
    <dgm:cxn modelId="{6C8F5B23-2FC5-4852-986B-17719518599E}" type="presParOf" srcId="{7B5C8367-E7FA-4EFE-9EBF-3111C6964A23}" destId="{96C52C4A-5FA8-43C0-B34C-307E1A581A54}" srcOrd="1" destOrd="0" presId="urn:microsoft.com/office/officeart/2018/2/layout/IconVerticalSolidList"/>
    <dgm:cxn modelId="{04BD2DD7-F5F1-4AE1-B201-2F04049F0E78}" type="presParOf" srcId="{7B5C8367-E7FA-4EFE-9EBF-3111C6964A23}" destId="{3D03D772-5673-408C-B271-B7801D8464B5}" srcOrd="2" destOrd="0" presId="urn:microsoft.com/office/officeart/2018/2/layout/IconVerticalSolidList"/>
    <dgm:cxn modelId="{45363F9A-8B33-4E54-B78C-2D658EB77B75}" type="presParOf" srcId="{7B5C8367-E7FA-4EFE-9EBF-3111C6964A23}" destId="{81F07DA6-78CC-4B1B-BA1E-C6CA47956B49}" srcOrd="3" destOrd="0" presId="urn:microsoft.com/office/officeart/2018/2/layout/IconVerticalSolidList"/>
    <dgm:cxn modelId="{85871E02-F939-4CC4-A705-EA9102154611}" type="presParOf" srcId="{83E9FA5E-FB7A-4AC3-8740-7B9D1F9AB5AF}" destId="{3A8EC019-73AB-48BC-865D-08B1632ADE44}" srcOrd="3" destOrd="0" presId="urn:microsoft.com/office/officeart/2018/2/layout/IconVerticalSolidList"/>
    <dgm:cxn modelId="{3B350C8F-07D4-4592-98DA-242132243D05}" type="presParOf" srcId="{83E9FA5E-FB7A-4AC3-8740-7B9D1F9AB5AF}" destId="{D0A035DA-C838-4E4D-A140-C1EED1AF67E8}" srcOrd="4" destOrd="0" presId="urn:microsoft.com/office/officeart/2018/2/layout/IconVerticalSolidList"/>
    <dgm:cxn modelId="{DEC04535-03AD-44BC-B846-095F8189A725}" type="presParOf" srcId="{D0A035DA-C838-4E4D-A140-C1EED1AF67E8}" destId="{13264ED7-61DB-4F5A-949E-537437C6B338}" srcOrd="0" destOrd="0" presId="urn:microsoft.com/office/officeart/2018/2/layout/IconVerticalSolidList"/>
    <dgm:cxn modelId="{49DCC1C1-A291-41A2-A7D3-C170BE3964F6}" type="presParOf" srcId="{D0A035DA-C838-4E4D-A140-C1EED1AF67E8}" destId="{DB2A745C-736D-4950-AD72-6FA140115CAF}" srcOrd="1" destOrd="0" presId="urn:microsoft.com/office/officeart/2018/2/layout/IconVerticalSolidList"/>
    <dgm:cxn modelId="{057C196D-F6E0-4172-95CA-2C06C1D53FFD}" type="presParOf" srcId="{D0A035DA-C838-4E4D-A140-C1EED1AF67E8}" destId="{C0FC5440-C323-415B-BBCB-56C96DCAFB87}" srcOrd="2" destOrd="0" presId="urn:microsoft.com/office/officeart/2018/2/layout/IconVerticalSolidList"/>
    <dgm:cxn modelId="{7C61D481-9AB4-46EA-887C-ED3227F1E0AA}" type="presParOf" srcId="{D0A035DA-C838-4E4D-A140-C1EED1AF67E8}" destId="{3F9BFFDB-54A7-412D-8866-8D2442A1C12B}" srcOrd="3" destOrd="0" presId="urn:microsoft.com/office/officeart/2018/2/layout/IconVerticalSolidList"/>
    <dgm:cxn modelId="{D7369C9A-1185-4E96-9A8A-B5A1DC706370}" type="presParOf" srcId="{83E9FA5E-FB7A-4AC3-8740-7B9D1F9AB5AF}" destId="{27BFE6DD-A1E6-45DE-A7C6-49413F635050}" srcOrd="5" destOrd="0" presId="urn:microsoft.com/office/officeart/2018/2/layout/IconVerticalSolidList"/>
    <dgm:cxn modelId="{263953F6-0081-4082-89EA-789DD3C635A3}" type="presParOf" srcId="{83E9FA5E-FB7A-4AC3-8740-7B9D1F9AB5AF}" destId="{489D62EA-08AF-4315-8644-A9E91454A301}" srcOrd="6" destOrd="0" presId="urn:microsoft.com/office/officeart/2018/2/layout/IconVerticalSolidList"/>
    <dgm:cxn modelId="{F1C8E2EB-CCB8-48FE-A88C-A77E3677D8A7}" type="presParOf" srcId="{489D62EA-08AF-4315-8644-A9E91454A301}" destId="{1B3A7CAC-B347-4342-9AC3-504D95025F96}" srcOrd="0" destOrd="0" presId="urn:microsoft.com/office/officeart/2018/2/layout/IconVerticalSolidList"/>
    <dgm:cxn modelId="{00F656ED-D882-414D-AEE9-6521C76ECCAE}" type="presParOf" srcId="{489D62EA-08AF-4315-8644-A9E91454A301}" destId="{C8E0CC1A-FA27-4D25-B04A-F4812DA21E8B}" srcOrd="1" destOrd="0" presId="urn:microsoft.com/office/officeart/2018/2/layout/IconVerticalSolidList"/>
    <dgm:cxn modelId="{53E38F8D-3E58-43FC-9332-A951963790CC}" type="presParOf" srcId="{489D62EA-08AF-4315-8644-A9E91454A301}" destId="{231A8BAC-2FF6-4BFB-99B7-6292C011F8B1}" srcOrd="2" destOrd="0" presId="urn:microsoft.com/office/officeart/2018/2/layout/IconVerticalSolidList"/>
    <dgm:cxn modelId="{C3A45EE5-525F-44DD-B11A-8BC86C7C0CB2}" type="presParOf" srcId="{489D62EA-08AF-4315-8644-A9E91454A301}" destId="{1B6514D7-1A36-4BBE-8F6A-063A16E0B06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9A6915-17B7-45BE-B4B0-9174AC27D8B6}">
      <dsp:nvSpPr>
        <dsp:cNvPr id="0" name=""/>
        <dsp:cNvSpPr/>
      </dsp:nvSpPr>
      <dsp:spPr>
        <a:xfrm>
          <a:off x="559415" y="130932"/>
          <a:ext cx="1315374" cy="131537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C762A7-7322-4B3D-B82B-9B71D410EFAB}">
      <dsp:nvSpPr>
        <dsp:cNvPr id="0" name=""/>
        <dsp:cNvSpPr/>
      </dsp:nvSpPr>
      <dsp:spPr>
        <a:xfrm>
          <a:off x="839741" y="411258"/>
          <a:ext cx="754723" cy="754723"/>
        </a:xfrm>
        <a:prstGeom prst="rect">
          <a:avLst/>
        </a:prstGeom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DC1C47-2793-44A9-85A6-5C888FEC8801}">
      <dsp:nvSpPr>
        <dsp:cNvPr id="0" name=""/>
        <dsp:cNvSpPr/>
      </dsp:nvSpPr>
      <dsp:spPr>
        <a:xfrm>
          <a:off x="138926" y="1856014"/>
          <a:ext cx="2156352" cy="720000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Describe computer networks and their pros and cons</a:t>
          </a:r>
        </a:p>
      </dsp:txBody>
      <dsp:txXfrm>
        <a:off x="138926" y="1856014"/>
        <a:ext cx="2156352" cy="720000"/>
      </dsp:txXfrm>
    </dsp:sp>
    <dsp:sp modelId="{0FB3F411-7E83-4EE9-9F1F-12030B27F4BB}">
      <dsp:nvSpPr>
        <dsp:cNvPr id="0" name=""/>
        <dsp:cNvSpPr/>
      </dsp:nvSpPr>
      <dsp:spPr>
        <a:xfrm>
          <a:off x="3093129" y="130932"/>
          <a:ext cx="1315374" cy="131537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083542-FDD8-4C74-A999-4D43D2DF26EB}">
      <dsp:nvSpPr>
        <dsp:cNvPr id="0" name=""/>
        <dsp:cNvSpPr/>
      </dsp:nvSpPr>
      <dsp:spPr>
        <a:xfrm>
          <a:off x="3373454" y="411258"/>
          <a:ext cx="754723" cy="7547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64349C-5CF3-4A00-8F63-AF97CF606A89}">
      <dsp:nvSpPr>
        <dsp:cNvPr id="0" name=""/>
        <dsp:cNvSpPr/>
      </dsp:nvSpPr>
      <dsp:spPr>
        <a:xfrm>
          <a:off x="2672640" y="1856014"/>
          <a:ext cx="2156352" cy="720000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Explain the different ways networks are defined</a:t>
          </a:r>
        </a:p>
      </dsp:txBody>
      <dsp:txXfrm>
        <a:off x="2672640" y="1856014"/>
        <a:ext cx="2156352" cy="720000"/>
      </dsp:txXfrm>
    </dsp:sp>
    <dsp:sp modelId="{DA2476C8-2E6A-42FD-B9F5-8A628891EAA8}">
      <dsp:nvSpPr>
        <dsp:cNvPr id="0" name=""/>
        <dsp:cNvSpPr/>
      </dsp:nvSpPr>
      <dsp:spPr>
        <a:xfrm>
          <a:off x="5626842" y="130932"/>
          <a:ext cx="1315374" cy="131537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230923-8167-42AB-A926-F399D25E9ED5}">
      <dsp:nvSpPr>
        <dsp:cNvPr id="0" name=""/>
        <dsp:cNvSpPr/>
      </dsp:nvSpPr>
      <dsp:spPr>
        <a:xfrm>
          <a:off x="5907168" y="411258"/>
          <a:ext cx="754723" cy="754723"/>
        </a:xfrm>
        <a:prstGeom prst="rect">
          <a:avLst/>
        </a:prstGeom>
        <a:blipFill>
          <a:blip xmlns:r="http://schemas.openxmlformats.org/officeDocument/2006/relationships"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AD4EC8-319C-46ED-AEB0-FB9E193CD60E}">
      <dsp:nvSpPr>
        <dsp:cNvPr id="0" name=""/>
        <dsp:cNvSpPr/>
      </dsp:nvSpPr>
      <dsp:spPr>
        <a:xfrm>
          <a:off x="5206354" y="1856014"/>
          <a:ext cx="2156352" cy="720000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Describe the types of transmission media used in networks.</a:t>
          </a:r>
        </a:p>
      </dsp:txBody>
      <dsp:txXfrm>
        <a:off x="5206354" y="1856014"/>
        <a:ext cx="2156352" cy="720000"/>
      </dsp:txXfrm>
    </dsp:sp>
    <dsp:sp modelId="{4AF29800-C0E3-45E5-95B7-D9E501093B9F}">
      <dsp:nvSpPr>
        <dsp:cNvPr id="0" name=""/>
        <dsp:cNvSpPr/>
      </dsp:nvSpPr>
      <dsp:spPr>
        <a:xfrm>
          <a:off x="1826272" y="3115102"/>
          <a:ext cx="1315374" cy="131537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FEB847-C9D6-4AAF-99BB-F68A2D685185}">
      <dsp:nvSpPr>
        <dsp:cNvPr id="0" name=""/>
        <dsp:cNvSpPr/>
      </dsp:nvSpPr>
      <dsp:spPr>
        <a:xfrm>
          <a:off x="2106598" y="3395428"/>
          <a:ext cx="754723" cy="754723"/>
        </a:xfrm>
        <a:prstGeom prst="rect">
          <a:avLst/>
        </a:prstGeom>
        <a:blipFill>
          <a:blip xmlns:r="http://schemas.openxmlformats.org/officeDocument/2006/relationships"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7D5780-2B86-4CEB-9F67-E5DCCBE2933C}">
      <dsp:nvSpPr>
        <dsp:cNvPr id="0" name=""/>
        <dsp:cNvSpPr/>
      </dsp:nvSpPr>
      <dsp:spPr>
        <a:xfrm>
          <a:off x="1405783" y="4840184"/>
          <a:ext cx="2156352" cy="720000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Differentiate Internet and Intranet</a:t>
          </a:r>
        </a:p>
      </dsp:txBody>
      <dsp:txXfrm>
        <a:off x="1405783" y="4840184"/>
        <a:ext cx="2156352" cy="720000"/>
      </dsp:txXfrm>
    </dsp:sp>
    <dsp:sp modelId="{73F283E1-CCF7-4D1F-8B6D-EB21B5065321}">
      <dsp:nvSpPr>
        <dsp:cNvPr id="0" name=""/>
        <dsp:cNvSpPr/>
      </dsp:nvSpPr>
      <dsp:spPr>
        <a:xfrm>
          <a:off x="4359985" y="3115102"/>
          <a:ext cx="1315374" cy="131537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36A021-CA62-4807-823D-D830499E85B5}">
      <dsp:nvSpPr>
        <dsp:cNvPr id="0" name=""/>
        <dsp:cNvSpPr/>
      </dsp:nvSpPr>
      <dsp:spPr>
        <a:xfrm>
          <a:off x="4640311" y="3395428"/>
          <a:ext cx="754723" cy="75472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3EDDD1-4431-4614-943E-6F629AD971EB}">
      <dsp:nvSpPr>
        <dsp:cNvPr id="0" name=""/>
        <dsp:cNvSpPr/>
      </dsp:nvSpPr>
      <dsp:spPr>
        <a:xfrm>
          <a:off x="3939497" y="4840184"/>
          <a:ext cx="2156352" cy="720000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threePt" dir="t"/>
        </a:scene3d>
        <a:sp3d>
          <a:bevelT prst="relaxedInse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Network security</a:t>
          </a:r>
        </a:p>
      </dsp:txBody>
      <dsp:txXfrm>
        <a:off x="3939497" y="4840184"/>
        <a:ext cx="2156352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72924B-4D51-4DAC-A280-3E7A1620D99A}">
      <dsp:nvSpPr>
        <dsp:cNvPr id="0" name=""/>
        <dsp:cNvSpPr/>
      </dsp:nvSpPr>
      <dsp:spPr>
        <a:xfrm>
          <a:off x="0" y="206680"/>
          <a:ext cx="6266011" cy="79150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kern="1200"/>
            <a:t>Benefits</a:t>
          </a:r>
          <a:endParaRPr lang="en-US" sz="3300" kern="1200"/>
        </a:p>
      </dsp:txBody>
      <dsp:txXfrm>
        <a:off x="38638" y="245318"/>
        <a:ext cx="6188735" cy="714229"/>
      </dsp:txXfrm>
    </dsp:sp>
    <dsp:sp modelId="{674498BA-B254-4A5B-8B34-B1EAA701C48F}">
      <dsp:nvSpPr>
        <dsp:cNvPr id="0" name=""/>
        <dsp:cNvSpPr/>
      </dsp:nvSpPr>
      <dsp:spPr>
        <a:xfrm>
          <a:off x="0" y="998185"/>
          <a:ext cx="6266011" cy="2049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Sharing a high-speed Internet connection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Sharing printers and peripheral devices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Sharing files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Common communications</a:t>
          </a:r>
        </a:p>
      </dsp:txBody>
      <dsp:txXfrm>
        <a:off x="0" y="998185"/>
        <a:ext cx="6266011" cy="2049300"/>
      </dsp:txXfrm>
    </dsp:sp>
    <dsp:sp modelId="{CF29CDB9-2A03-452E-A22B-C566B3F6F842}">
      <dsp:nvSpPr>
        <dsp:cNvPr id="0" name=""/>
        <dsp:cNvSpPr/>
      </dsp:nvSpPr>
      <dsp:spPr>
        <a:xfrm>
          <a:off x="0" y="3047486"/>
          <a:ext cx="6266011" cy="791505"/>
        </a:xfrm>
        <a:prstGeom prst="roundRect">
          <a:avLst/>
        </a:prstGeom>
        <a:gradFill rotWithShape="0">
          <a:gsLst>
            <a:gs pos="0">
              <a:schemeClr val="accent2">
                <a:hueOff val="1503438"/>
                <a:satOff val="-683"/>
                <a:lumOff val="6862"/>
                <a:alphaOff val="0"/>
                <a:tint val="96000"/>
                <a:lumMod val="104000"/>
              </a:schemeClr>
            </a:gs>
            <a:gs pos="100000">
              <a:schemeClr val="accent2">
                <a:hueOff val="1503438"/>
                <a:satOff val="-683"/>
                <a:lumOff val="6862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kern="1200"/>
            <a:t>Disadvantage of networks</a:t>
          </a:r>
          <a:endParaRPr lang="en-US" sz="3300" kern="1200"/>
        </a:p>
      </dsp:txBody>
      <dsp:txXfrm>
        <a:off x="38638" y="3086124"/>
        <a:ext cx="6188735" cy="714229"/>
      </dsp:txXfrm>
    </dsp:sp>
    <dsp:sp modelId="{98FDFF6D-5252-447F-A416-F37FB1965B15}">
      <dsp:nvSpPr>
        <dsp:cNvPr id="0" name=""/>
        <dsp:cNvSpPr/>
      </dsp:nvSpPr>
      <dsp:spPr>
        <a:xfrm>
          <a:off x="0" y="3838991"/>
          <a:ext cx="6266011" cy="853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 dirty="0"/>
            <a:t>Setup and administration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 dirty="0"/>
            <a:t>Increased security and privacy threat</a:t>
          </a:r>
        </a:p>
      </dsp:txBody>
      <dsp:txXfrm>
        <a:off x="0" y="3838991"/>
        <a:ext cx="6266011" cy="8538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C6E82C-DBE8-4770-B08B-E408092A3908}">
      <dsp:nvSpPr>
        <dsp:cNvPr id="0" name=""/>
        <dsp:cNvSpPr/>
      </dsp:nvSpPr>
      <dsp:spPr>
        <a:xfrm>
          <a:off x="0" y="1584"/>
          <a:ext cx="6266011" cy="6753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7AF131-B3D3-442F-BCB0-6938C687D6DE}">
      <dsp:nvSpPr>
        <dsp:cNvPr id="0" name=""/>
        <dsp:cNvSpPr/>
      </dsp:nvSpPr>
      <dsp:spPr>
        <a:xfrm>
          <a:off x="204297" y="153541"/>
          <a:ext cx="371449" cy="371449"/>
        </a:xfrm>
        <a:prstGeom prst="rect">
          <a:avLst/>
        </a:prstGeom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D6B2C6-662C-40C4-9589-955CAA635A03}">
      <dsp:nvSpPr>
        <dsp:cNvPr id="0" name=""/>
        <dsp:cNvSpPr/>
      </dsp:nvSpPr>
      <dsp:spPr>
        <a:xfrm>
          <a:off x="780043" y="1584"/>
          <a:ext cx="5485967" cy="675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476" tIns="71476" rIns="71476" bIns="71476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Network adapter</a:t>
          </a:r>
          <a:endParaRPr lang="en-US" sz="2400" kern="1200"/>
        </a:p>
      </dsp:txBody>
      <dsp:txXfrm>
        <a:off x="780043" y="1584"/>
        <a:ext cx="5485967" cy="675362"/>
      </dsp:txXfrm>
    </dsp:sp>
    <dsp:sp modelId="{19F5F7D4-B11E-4FCA-937F-8EFA98866040}">
      <dsp:nvSpPr>
        <dsp:cNvPr id="0" name=""/>
        <dsp:cNvSpPr/>
      </dsp:nvSpPr>
      <dsp:spPr>
        <a:xfrm>
          <a:off x="0" y="845787"/>
          <a:ext cx="6266011" cy="6753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8F5FC9-42E4-49B4-911E-32EDBFEC86B6}">
      <dsp:nvSpPr>
        <dsp:cNvPr id="0" name=""/>
        <dsp:cNvSpPr/>
      </dsp:nvSpPr>
      <dsp:spPr>
        <a:xfrm>
          <a:off x="204297" y="997744"/>
          <a:ext cx="371449" cy="371449"/>
        </a:xfrm>
        <a:prstGeom prst="rect">
          <a:avLst/>
        </a:prstGeom>
        <a:blipFill>
          <a:blip xmlns:r="http://schemas.openxmlformats.org/officeDocument/2006/relationships"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9BBB75-61B2-4B21-ABC5-26E112684526}">
      <dsp:nvSpPr>
        <dsp:cNvPr id="0" name=""/>
        <dsp:cNvSpPr/>
      </dsp:nvSpPr>
      <dsp:spPr>
        <a:xfrm>
          <a:off x="780043" y="845787"/>
          <a:ext cx="5485967" cy="675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476" tIns="71476" rIns="71476" bIns="71476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Network interface card (NIC)</a:t>
          </a:r>
          <a:endParaRPr lang="en-US" sz="2400" kern="1200" dirty="0"/>
        </a:p>
      </dsp:txBody>
      <dsp:txXfrm>
        <a:off x="780043" y="845787"/>
        <a:ext cx="5485967" cy="675362"/>
      </dsp:txXfrm>
    </dsp:sp>
    <dsp:sp modelId="{38EAFF38-6D45-41E0-959C-56D91A48F059}">
      <dsp:nvSpPr>
        <dsp:cNvPr id="0" name=""/>
        <dsp:cNvSpPr/>
      </dsp:nvSpPr>
      <dsp:spPr>
        <a:xfrm>
          <a:off x="0" y="1689990"/>
          <a:ext cx="6266011" cy="6753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843969-DF85-49CF-A2D9-76447EC2864E}">
      <dsp:nvSpPr>
        <dsp:cNvPr id="0" name=""/>
        <dsp:cNvSpPr/>
      </dsp:nvSpPr>
      <dsp:spPr>
        <a:xfrm>
          <a:off x="204297" y="1841947"/>
          <a:ext cx="371449" cy="371449"/>
        </a:xfrm>
        <a:prstGeom prst="rect">
          <a:avLst/>
        </a:prstGeom>
        <a:blipFill>
          <a:blip xmlns:r="http://schemas.openxmlformats.org/officeDocument/2006/relationships"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01C43F-5609-4FDB-8D7A-55CF107A2F23}">
      <dsp:nvSpPr>
        <dsp:cNvPr id="0" name=""/>
        <dsp:cNvSpPr/>
      </dsp:nvSpPr>
      <dsp:spPr>
        <a:xfrm>
          <a:off x="780043" y="1689990"/>
          <a:ext cx="5485967" cy="675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476" tIns="71476" rIns="71476" bIns="71476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Modem</a:t>
          </a:r>
          <a:endParaRPr lang="en-US" sz="2400" kern="1200"/>
        </a:p>
      </dsp:txBody>
      <dsp:txXfrm>
        <a:off x="780043" y="1689990"/>
        <a:ext cx="5485967" cy="675362"/>
      </dsp:txXfrm>
    </dsp:sp>
    <dsp:sp modelId="{240E3449-4EB3-46B2-86B7-4CBCD2E9CFDB}">
      <dsp:nvSpPr>
        <dsp:cNvPr id="0" name=""/>
        <dsp:cNvSpPr/>
      </dsp:nvSpPr>
      <dsp:spPr>
        <a:xfrm>
          <a:off x="0" y="2534193"/>
          <a:ext cx="6266011" cy="6753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7B1239-9781-44A4-8813-A71813D5D61E}">
      <dsp:nvSpPr>
        <dsp:cNvPr id="0" name=""/>
        <dsp:cNvSpPr/>
      </dsp:nvSpPr>
      <dsp:spPr>
        <a:xfrm>
          <a:off x="204297" y="2686150"/>
          <a:ext cx="371449" cy="371449"/>
        </a:xfrm>
        <a:prstGeom prst="rect">
          <a:avLst/>
        </a:prstGeom>
        <a:blipFill>
          <a:blip xmlns:r="http://schemas.openxmlformats.org/officeDocument/2006/relationships"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B4B3A8-7BA9-47C3-B65D-34AF39379AF5}">
      <dsp:nvSpPr>
        <dsp:cNvPr id="0" name=""/>
        <dsp:cNvSpPr/>
      </dsp:nvSpPr>
      <dsp:spPr>
        <a:xfrm>
          <a:off x="780043" y="2534193"/>
          <a:ext cx="5485967" cy="675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476" tIns="71476" rIns="71476" bIns="71476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Router</a:t>
          </a:r>
          <a:endParaRPr lang="en-US" sz="2400" kern="1200"/>
        </a:p>
      </dsp:txBody>
      <dsp:txXfrm>
        <a:off x="780043" y="2534193"/>
        <a:ext cx="5485967" cy="675362"/>
      </dsp:txXfrm>
    </dsp:sp>
    <dsp:sp modelId="{010B8B34-5066-457B-80D2-FC79D24BDDFD}">
      <dsp:nvSpPr>
        <dsp:cNvPr id="0" name=""/>
        <dsp:cNvSpPr/>
      </dsp:nvSpPr>
      <dsp:spPr>
        <a:xfrm>
          <a:off x="0" y="3378396"/>
          <a:ext cx="6266011" cy="6753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002B39-3F83-414A-94D0-9678EE834BC4}">
      <dsp:nvSpPr>
        <dsp:cNvPr id="0" name=""/>
        <dsp:cNvSpPr/>
      </dsp:nvSpPr>
      <dsp:spPr>
        <a:xfrm>
          <a:off x="204297" y="3530353"/>
          <a:ext cx="371449" cy="371449"/>
        </a:xfrm>
        <a:prstGeom prst="rect">
          <a:avLst/>
        </a:prstGeom>
        <a:blipFill>
          <a:blip xmlns:r="http://schemas.openxmlformats.org/officeDocument/2006/relationships" r:embed="rId9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5B4B13-2FA6-4E14-8AC9-81C5CA06FE4C}">
      <dsp:nvSpPr>
        <dsp:cNvPr id="0" name=""/>
        <dsp:cNvSpPr/>
      </dsp:nvSpPr>
      <dsp:spPr>
        <a:xfrm>
          <a:off x="780043" y="3378396"/>
          <a:ext cx="5485967" cy="675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476" tIns="71476" rIns="71476" bIns="71476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Switch</a:t>
          </a:r>
          <a:endParaRPr lang="en-US" sz="2400" kern="1200"/>
        </a:p>
      </dsp:txBody>
      <dsp:txXfrm>
        <a:off x="780043" y="3378396"/>
        <a:ext cx="5485967" cy="675362"/>
      </dsp:txXfrm>
    </dsp:sp>
    <dsp:sp modelId="{2D5B6821-3B8F-4FF9-811C-510A19D24B88}">
      <dsp:nvSpPr>
        <dsp:cNvPr id="0" name=""/>
        <dsp:cNvSpPr/>
      </dsp:nvSpPr>
      <dsp:spPr>
        <a:xfrm>
          <a:off x="0" y="4222599"/>
          <a:ext cx="6266011" cy="6753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8ED223-878A-435B-9C23-2F0FA60A483F}">
      <dsp:nvSpPr>
        <dsp:cNvPr id="0" name=""/>
        <dsp:cNvSpPr/>
      </dsp:nvSpPr>
      <dsp:spPr>
        <a:xfrm>
          <a:off x="204297" y="4374556"/>
          <a:ext cx="371449" cy="371449"/>
        </a:xfrm>
        <a:prstGeom prst="rect">
          <a:avLst/>
        </a:prstGeom>
        <a:blipFill>
          <a:blip xmlns:r="http://schemas.openxmlformats.org/officeDocument/2006/relationships"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7E9006-7922-4F65-BFCF-CE66DDB64FD7}">
      <dsp:nvSpPr>
        <dsp:cNvPr id="0" name=""/>
        <dsp:cNvSpPr/>
      </dsp:nvSpPr>
      <dsp:spPr>
        <a:xfrm>
          <a:off x="780043" y="4222599"/>
          <a:ext cx="5485967" cy="675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476" tIns="71476" rIns="71476" bIns="71476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Internet of Things (IoT)</a:t>
          </a:r>
          <a:endParaRPr lang="en-US" sz="2400" kern="1200"/>
        </a:p>
      </dsp:txBody>
      <dsp:txXfrm>
        <a:off x="780043" y="4222599"/>
        <a:ext cx="5485967" cy="6753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8F4295-03DA-43BD-A9C2-B126F6F31BD0}">
      <dsp:nvSpPr>
        <dsp:cNvPr id="0" name=""/>
        <dsp:cNvSpPr/>
      </dsp:nvSpPr>
      <dsp:spPr>
        <a:xfrm>
          <a:off x="0" y="906509"/>
          <a:ext cx="7552943" cy="165857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E77EE-C955-4675-BF46-5EF32490A3E3}">
      <dsp:nvSpPr>
        <dsp:cNvPr id="0" name=""/>
        <dsp:cNvSpPr/>
      </dsp:nvSpPr>
      <dsp:spPr>
        <a:xfrm>
          <a:off x="501719" y="1279688"/>
          <a:ext cx="912216" cy="912216"/>
        </a:xfrm>
        <a:prstGeom prst="rect">
          <a:avLst/>
        </a:prstGeom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C21299-8286-4AE5-8E80-D0350B0BDC3E}">
      <dsp:nvSpPr>
        <dsp:cNvPr id="0" name=""/>
        <dsp:cNvSpPr/>
      </dsp:nvSpPr>
      <dsp:spPr>
        <a:xfrm>
          <a:off x="1915654" y="906509"/>
          <a:ext cx="5635415" cy="1658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533" tIns="175533" rIns="175533" bIns="17553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Operating system for P2P networking</a:t>
          </a:r>
          <a:endParaRPr lang="en-US" sz="2000" kern="1200"/>
        </a:p>
      </dsp:txBody>
      <dsp:txXfrm>
        <a:off x="1915654" y="906509"/>
        <a:ext cx="5635415" cy="1658575"/>
      </dsp:txXfrm>
    </dsp:sp>
    <dsp:sp modelId="{62739F87-4E2A-4194-867B-BE05C6FF3D20}">
      <dsp:nvSpPr>
        <dsp:cNvPr id="0" name=""/>
        <dsp:cNvSpPr/>
      </dsp:nvSpPr>
      <dsp:spPr>
        <a:xfrm>
          <a:off x="0" y="2979728"/>
          <a:ext cx="7552943" cy="165857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27B4B3-9DC6-49EC-8CAE-F5D88400A13E}">
      <dsp:nvSpPr>
        <dsp:cNvPr id="0" name=""/>
        <dsp:cNvSpPr/>
      </dsp:nvSpPr>
      <dsp:spPr>
        <a:xfrm>
          <a:off x="501719" y="3352907"/>
          <a:ext cx="912216" cy="9122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9F85C6-BC28-4669-82A7-EA69830BDF0C}">
      <dsp:nvSpPr>
        <dsp:cNvPr id="0" name=""/>
        <dsp:cNvSpPr/>
      </dsp:nvSpPr>
      <dsp:spPr>
        <a:xfrm>
          <a:off x="2249997" y="2979728"/>
          <a:ext cx="1815106" cy="1658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533" tIns="175533" rIns="175533" bIns="17553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Client/server network </a:t>
          </a:r>
          <a:endParaRPr lang="en-US" sz="2000" kern="1200" dirty="0"/>
        </a:p>
      </dsp:txBody>
      <dsp:txXfrm>
        <a:off x="2249997" y="2979728"/>
        <a:ext cx="1815106" cy="1658575"/>
      </dsp:txXfrm>
    </dsp:sp>
    <dsp:sp modelId="{96917558-6D05-452C-BA90-8B32D51F4812}">
      <dsp:nvSpPr>
        <dsp:cNvPr id="0" name=""/>
        <dsp:cNvSpPr/>
      </dsp:nvSpPr>
      <dsp:spPr>
        <a:xfrm>
          <a:off x="4060804" y="2979728"/>
          <a:ext cx="2913876" cy="1658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533" tIns="175533" rIns="175533" bIns="17553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Communicate through centralized server</a:t>
          </a:r>
          <a:endParaRPr lang="en-US" sz="1800" kern="120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Specialized network operating system (NOS) software</a:t>
          </a:r>
          <a:endParaRPr lang="en-US" sz="1800" kern="1200" dirty="0"/>
        </a:p>
      </dsp:txBody>
      <dsp:txXfrm>
        <a:off x="4060804" y="2979728"/>
        <a:ext cx="2913876" cy="165857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CD2101-CEF1-4469-9B9D-DB28469835A6}">
      <dsp:nvSpPr>
        <dsp:cNvPr id="0" name=""/>
        <dsp:cNvSpPr/>
      </dsp:nvSpPr>
      <dsp:spPr>
        <a:xfrm>
          <a:off x="0" y="2033"/>
          <a:ext cx="6266011" cy="1030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B8DF60-F1D9-4B0E-98CB-2E332C30E7C3}">
      <dsp:nvSpPr>
        <dsp:cNvPr id="0" name=""/>
        <dsp:cNvSpPr/>
      </dsp:nvSpPr>
      <dsp:spPr>
        <a:xfrm>
          <a:off x="311764" y="233924"/>
          <a:ext cx="566845" cy="56684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FF8F08-76DE-41F1-A45F-39F51DE68784}">
      <dsp:nvSpPr>
        <dsp:cNvPr id="0" name=""/>
        <dsp:cNvSpPr/>
      </dsp:nvSpPr>
      <dsp:spPr>
        <a:xfrm>
          <a:off x="1190374" y="2033"/>
          <a:ext cx="5075636" cy="1030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075" tIns="109075" rIns="109075" bIns="109075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Limit signal range</a:t>
          </a:r>
        </a:p>
      </dsp:txBody>
      <dsp:txXfrm>
        <a:off x="1190374" y="2033"/>
        <a:ext cx="5075636" cy="1030627"/>
      </dsp:txXfrm>
    </dsp:sp>
    <dsp:sp modelId="{3858B105-1BC8-485E-97BE-71C9B29B232B}">
      <dsp:nvSpPr>
        <dsp:cNvPr id="0" name=""/>
        <dsp:cNvSpPr/>
      </dsp:nvSpPr>
      <dsp:spPr>
        <a:xfrm>
          <a:off x="0" y="1290317"/>
          <a:ext cx="6266011" cy="1030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C52C4A-5FA8-43C0-B34C-307E1A581A54}">
      <dsp:nvSpPr>
        <dsp:cNvPr id="0" name=""/>
        <dsp:cNvSpPr/>
      </dsp:nvSpPr>
      <dsp:spPr>
        <a:xfrm>
          <a:off x="311764" y="1522208"/>
          <a:ext cx="566845" cy="56684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F07DA6-78CC-4B1B-BA1E-C6CA47956B49}">
      <dsp:nvSpPr>
        <dsp:cNvPr id="0" name=""/>
        <dsp:cNvSpPr/>
      </dsp:nvSpPr>
      <dsp:spPr>
        <a:xfrm>
          <a:off x="1190374" y="1290317"/>
          <a:ext cx="5075636" cy="1030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075" tIns="109075" rIns="109075" bIns="109075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Apply firmware upgrades</a:t>
          </a:r>
        </a:p>
      </dsp:txBody>
      <dsp:txXfrm>
        <a:off x="1190374" y="1290317"/>
        <a:ext cx="5075636" cy="1030627"/>
      </dsp:txXfrm>
    </dsp:sp>
    <dsp:sp modelId="{13264ED7-61DB-4F5A-949E-537437C6B338}">
      <dsp:nvSpPr>
        <dsp:cNvPr id="0" name=""/>
        <dsp:cNvSpPr/>
      </dsp:nvSpPr>
      <dsp:spPr>
        <a:xfrm>
          <a:off x="0" y="2578601"/>
          <a:ext cx="6266011" cy="1030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2A745C-736D-4950-AD72-6FA140115CAF}">
      <dsp:nvSpPr>
        <dsp:cNvPr id="0" name=""/>
        <dsp:cNvSpPr/>
      </dsp:nvSpPr>
      <dsp:spPr>
        <a:xfrm>
          <a:off x="311764" y="2810493"/>
          <a:ext cx="566845" cy="566845"/>
        </a:xfrm>
        <a:prstGeom prst="rect">
          <a:avLst/>
        </a:prstGeom>
        <a:blipFill>
          <a:blip xmlns:r="http://schemas.openxmlformats.org/officeDocument/2006/relationships"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9BFFDB-54A7-412D-8866-8D2442A1C12B}">
      <dsp:nvSpPr>
        <dsp:cNvPr id="0" name=""/>
        <dsp:cNvSpPr/>
      </dsp:nvSpPr>
      <dsp:spPr>
        <a:xfrm>
          <a:off x="1190374" y="2578601"/>
          <a:ext cx="5075636" cy="1030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075" tIns="109075" rIns="109075" bIns="109075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Disable remote access</a:t>
          </a:r>
        </a:p>
      </dsp:txBody>
      <dsp:txXfrm>
        <a:off x="1190374" y="2578601"/>
        <a:ext cx="5075636" cy="1030627"/>
      </dsp:txXfrm>
    </dsp:sp>
    <dsp:sp modelId="{1B3A7CAC-B347-4342-9AC3-504D95025F96}">
      <dsp:nvSpPr>
        <dsp:cNvPr id="0" name=""/>
        <dsp:cNvSpPr/>
      </dsp:nvSpPr>
      <dsp:spPr>
        <a:xfrm>
          <a:off x="0" y="3866886"/>
          <a:ext cx="6266011" cy="1030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E0CC1A-FA27-4D25-B04A-F4812DA21E8B}">
      <dsp:nvSpPr>
        <dsp:cNvPr id="0" name=""/>
        <dsp:cNvSpPr/>
      </dsp:nvSpPr>
      <dsp:spPr>
        <a:xfrm>
          <a:off x="311764" y="4098777"/>
          <a:ext cx="566845" cy="566845"/>
        </a:xfrm>
        <a:prstGeom prst="rect">
          <a:avLst/>
        </a:prstGeom>
        <a:blipFill>
          <a:blip xmlns:r="http://schemas.openxmlformats.org/officeDocument/2006/relationships"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6514D7-1A36-4BBE-8F6A-063A16E0B063}">
      <dsp:nvSpPr>
        <dsp:cNvPr id="0" name=""/>
        <dsp:cNvSpPr/>
      </dsp:nvSpPr>
      <dsp:spPr>
        <a:xfrm>
          <a:off x="1190374" y="3866886"/>
          <a:ext cx="5075636" cy="1030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075" tIns="109075" rIns="109075" bIns="109075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Keep router firmware up to date</a:t>
          </a:r>
        </a:p>
      </dsp:txBody>
      <dsp:txXfrm>
        <a:off x="1190374" y="3866886"/>
        <a:ext cx="5075636" cy="1030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jpeg>
</file>

<file path=ppt/media/image39.jpeg>
</file>

<file path=ppt/media/image4.png>
</file>

<file path=ppt/media/image40.jpeg>
</file>

<file path=ppt/media/image41.png>
</file>

<file path=ppt/media/image42.jpg>
</file>

<file path=ppt/media/image43.jpeg>
</file>

<file path=ppt/media/image44.jpg>
</file>

<file path=ppt/media/image45.jpg>
</file>

<file path=ppt/media/image46.jpeg>
</file>

<file path=ppt/media/image47.jpeg>
</file>

<file path=ppt/media/image48.pn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57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3D6778-AFFC-42BB-8452-BC19AE8234B6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CFE341-8D50-4CAA-A085-A6B2FCDEA4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36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Networks can be classified by the protocols used.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GB" dirty="0"/>
              <a:t>Ethernet</a:t>
            </a:r>
          </a:p>
          <a:p>
            <a:pPr marL="514350" lvl="2" indent="-171450">
              <a:buFont typeface="Arial" panose="020B0604020202020204" pitchFamily="34" charset="0"/>
              <a:buChar char="•"/>
            </a:pPr>
            <a:r>
              <a:rPr lang="en-US" dirty="0"/>
              <a:t>Developed by the Institute of Electrical and Electronics Engineers (IEEE).</a:t>
            </a:r>
            <a:endParaRPr lang="en-GB" dirty="0"/>
          </a:p>
          <a:p>
            <a:pPr marL="514350" lvl="2" indent="-171450">
              <a:buFont typeface="Arial" panose="020B0604020202020204" pitchFamily="34" charset="0"/>
              <a:buChar char="•"/>
            </a:pPr>
            <a:r>
              <a:rPr lang="en-GB" dirty="0"/>
              <a:t>This applies to wireless and wired networks.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/>
              <a:t>The ability of current devices to use earlier standards in addition to the current standard is known as backward compatibility.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058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One of the first things you should do to evaluate your network is list all the devices you’re using.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a home network to run most efficiently and to provide the fastest experience, it’s best that all network nodes use the latest Ethernet standard.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your router is provided by your ISP and it’s an older standard, you should consider having your ISP provide you with a new router.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718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routers that support the 802.11n standard (and newer 802.11ac) should work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computers running Windows or OS X. However, Apple has designed routers that are optimized for working with Apple computers.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Windows machines can also connect to an AirPort router, so it’s a great choice for households with both Apples and PCs.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AirPort Express router can be used for home networks to support devices running iOS, macOS, and Windows.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switch acts like a traffic signal on a network.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1424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specialized home networking devices.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Network-attached storage (NAS) devices are specialized devices designed to store and manage network data. NAS devices provide centralized data storage and access.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Home network servers are specialized devices designed to store and share files across the network.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network-ready device (or Internet-ready device) can be connected directly to a network through either a wired or wireless connection.</a:t>
            </a:r>
            <a:endParaRPr lang="en-US" sz="36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943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Windows, the process of setting up a network is fairly automated, especially if you’re using the same version of Windows on all your computers.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ease of file and peripheral sharing, Windows has the HomeGroup feature.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Connecting a mobile device to a wireless network is an easy process, regardless of its operating system.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198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8E6050-CA74-4FA0-AA55-60709F1D8BD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218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maximum range of 802.11n or 802.11ac wireless devices is about 350 feet. But as you go farther away from your router, the speed (throughput) you achieve decreases.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Repositioning the node within the same room—sometimes even just a few inches from the original position—can affect communication between nodes.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wireless range extender is a device that amplifies your wireless signal to extend to parts of your home that are experiencing poor connectivity.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70439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8E6050-CA74-4FA0-AA55-60709F1D8BD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218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latin typeface="+mn-lt"/>
                <a:ea typeface="+mn-ea"/>
                <a:cs typeface="+mn-cs"/>
              </a:rPr>
              <a:t>There are various issues and methods for securing your wireless network.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dirty="0"/>
              <a:t>Use encryption and security protocols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dirty="0"/>
              <a:t>Change network name (SSID)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dirty="0"/>
              <a:t>Disable SSID broadcast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dirty="0"/>
              <a:t>Change the default password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dirty="0"/>
              <a:t>Create a passphrase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dirty="0"/>
              <a:t>Implement media access controls</a:t>
            </a:r>
          </a:p>
        </p:txBody>
      </p:sp>
    </p:spTree>
    <p:extLst>
      <p:ext uri="{BB962C8B-B14F-4D97-AF65-F5344CB8AC3E}">
        <p14:creationId xmlns:p14="http://schemas.microsoft.com/office/powerpoint/2010/main" val="36721528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8E6050-CA74-4FA0-AA55-60709F1D8BDD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1218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latin typeface="+mn-lt"/>
                <a:ea typeface="+mn-ea"/>
                <a:cs typeface="+mn-cs"/>
              </a:rPr>
              <a:t>Additional methods for securing your wireless network include:</a:t>
            </a:r>
          </a:p>
          <a:p>
            <a:pPr marL="342900" lvl="1" indent="-171450">
              <a:buFont typeface="Arial" panose="020B0604020202020204" pitchFamily="34" charset="0"/>
              <a:buChar char="•"/>
            </a:pPr>
            <a:r>
              <a:rPr lang="en-US" dirty="0"/>
              <a:t>Limit signal range</a:t>
            </a:r>
          </a:p>
          <a:p>
            <a:pPr marL="342900" lvl="1" indent="-171450">
              <a:buFont typeface="Arial" panose="020B0604020202020204" pitchFamily="34" charset="0"/>
              <a:buChar char="•"/>
            </a:pPr>
            <a:r>
              <a:rPr lang="en-US" dirty="0"/>
              <a:t>Apply firmware upgrades</a:t>
            </a:r>
          </a:p>
          <a:p>
            <a:pPr marL="342900" lvl="1" indent="-171450">
              <a:buFont typeface="Arial" panose="020B0604020202020204" pitchFamily="34" charset="0"/>
              <a:buChar char="•"/>
            </a:pPr>
            <a:r>
              <a:rPr lang="en-US" dirty="0"/>
              <a:t>Disable remote access</a:t>
            </a:r>
          </a:p>
          <a:p>
            <a:pPr marL="342900" lvl="1" indent="-171450">
              <a:buFont typeface="Arial" panose="020B0604020202020204" pitchFamily="34" charset="0"/>
              <a:buChar char="•"/>
            </a:pPr>
            <a:r>
              <a:rPr lang="en-US" dirty="0"/>
              <a:t>Keep router firmware up to date</a:t>
            </a:r>
          </a:p>
        </p:txBody>
      </p:sp>
    </p:spTree>
    <p:extLst>
      <p:ext uri="{BB962C8B-B14F-4D97-AF65-F5344CB8AC3E}">
        <p14:creationId xmlns:p14="http://schemas.microsoft.com/office/powerpoint/2010/main" val="12828752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8E6050-CA74-4FA0-AA55-60709F1D8BDD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218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By accessing your router, you can configure the security protocols available on your router and change the SSID.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3323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order to function, all networks must include:</a:t>
            </a:r>
          </a:p>
          <a:p>
            <a:pPr marL="285750" marR="0" lvl="1" indent="-17145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means of connecting the nodes on the network—cables or wireless technology.</a:t>
            </a:r>
          </a:p>
          <a:p>
            <a:pPr marL="285750" marR="0" lvl="1" indent="-17145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Special hardware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devices that allow the nodes to communicate with each other and to send data.</a:t>
            </a:r>
          </a:p>
          <a:p>
            <a:pPr marL="285750" marR="0" lvl="1" indent="-17145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that allows the network to run.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552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spcBef>
                <a:spcPts val="0"/>
              </a:spcBef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dirty="0"/>
              <a:t>Transmission media establish a communications channel between the nodes on a network. They can</a:t>
            </a:r>
            <a:r>
              <a:rPr lang="en-US" baseline="0" dirty="0"/>
              <a:t> be either w</a:t>
            </a:r>
            <a:r>
              <a:rPr lang="en-GB" dirty="0"/>
              <a:t>ireless or wired.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972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Wired networks can use the following media: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GB" dirty="0"/>
              <a:t>UTP cable – twisted </a:t>
            </a:r>
            <a:r>
              <a:rPr lang="en-US" dirty="0"/>
              <a:t>copper wires surrounded by a plastic jacket.</a:t>
            </a:r>
            <a:endParaRPr lang="en-GB" dirty="0"/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GB" dirty="0"/>
              <a:t>Coaxial cable –</a:t>
            </a:r>
            <a:r>
              <a:rPr lang="en-GB" baseline="0" dirty="0"/>
              <a:t> </a:t>
            </a:r>
            <a:r>
              <a:rPr lang="en-US" dirty="0"/>
              <a:t>single copper wire surrounded by layers of plastic.</a:t>
            </a:r>
            <a:endParaRPr lang="en-GB" dirty="0"/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GB" dirty="0"/>
              <a:t>Fiber-optic cable – plastic or glass </a:t>
            </a:r>
            <a:r>
              <a:rPr lang="en-US" dirty="0"/>
              <a:t>fibers.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412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node needs a network adapter. An integrated network adapter is referred to as a network interface card.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broadband connection requires a modem, which translates the signal into digital and back again.</a:t>
            </a:r>
          </a:p>
          <a:p>
            <a:pPr marL="342900" lvl="1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is sent in bundles called packets.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 navigation devices facilitate and control the flow of data.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router transfers packets of data between two or more networks.</a:t>
            </a:r>
          </a:p>
          <a:p>
            <a:pPr marL="285750" lvl="1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switch acts like a traffic signal on a network.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IoT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defined as the interconnection of uniquely identifiable embedded computing devices that transfer data over a network without requiring human-to-human or human-to-computer interaction.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709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 home networks are P2P networks, they need operating system software that supports P2P networking.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opposed to P2P networks, the nodes on a client/sever network don’t communicate directly with each other; rather, they communicate through a centralized server. Communicating through a server is more efficient in a network with a large number of nodes, but it requires more complex software. Therefore, servers on client/server networks have specialized network operating system (NOS) software installed.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6828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of the main reasons for setting up a network is to share an Internet connection. Some businesses and large organizations have a dedicated connection to the Internet, but other businesses and homeowners purchase Internet access from Internet service providers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(ISPs). ISPs might be specialized providers.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Broadband is the preferred way to access the Internet, but in some situations cellular or dial-up access might be necessary.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474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Broadband is often referred to as high-speed Internet. This high rate of access is in contrast to dial-up Internet access.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standard wired broadband technologies in most areas are cable, DSL, and fiber optic service.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Satellite Internet is used mostly in rural or mountain areas.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38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access the Internet wirelessly at home, you need to establish WiFi on your home network by using a router.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away from home, you can find a Mobil hotspot.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Mobile broadband connects you to the Internet through 3G or 4G access.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You must have a wireless Internet service provider.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 Internet connectivity plan is known as a data plan.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2621-405C-4F83-9120-2E9601611C1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03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0C2D2-9B89-4478-A83F-ADF056658894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230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B71A-8A07-451A-9468-EDFD883975D9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348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A0AF0-30E9-4F28-87E1-3547F3498857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935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4E8BF-62CF-4D3B-AE94-ADEFA2F809FA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40076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FFDB7-BCCC-4883-8880-8F3B77BBC722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11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2118A-3DF2-4E82-9E38-4D2F4B8C544A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2057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8D9B8-CF8B-4ADC-91E7-D5B7D826B48E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7828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484C6-0A23-4F08-B0CA-244C6F912308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183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FACCE-887D-45BF-91A9-3417E42B8963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0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68B8F-AB2B-45E2-AE80-135996CE3F88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95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F4B7-E1A1-43DC-AB35-333C534F3730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075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051E5-1BDF-480C-A8C7-8FD77A2C6376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96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7AB0-0C40-4373-8D1A-8A0AD6FFE3BF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64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21F47-4860-45C1-ADB4-BC2A62B38DA4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11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26A19-9D6A-4EF7-B0F6-F02CFD35ADB8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179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0EE06-4721-4489-A177-89B674C7E5CB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939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B4DB8-1CA4-41BF-9BA7-81D10690AAA7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08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052F45A-0A48-4C71-9BF8-8C33E447531D}" type="datetime1">
              <a:rPr lang="en-US" smtClean="0"/>
              <a:t>4/13/23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2831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6" r:id="rId2"/>
    <p:sldLayoutId id="2147483675" r:id="rId3"/>
    <p:sldLayoutId id="2147483674" r:id="rId4"/>
    <p:sldLayoutId id="2147483673" r:id="rId5"/>
    <p:sldLayoutId id="2147483672" r:id="rId6"/>
    <p:sldLayoutId id="2147483671" r:id="rId7"/>
    <p:sldLayoutId id="2147483670" r:id="rId8"/>
    <p:sldLayoutId id="2147483669" r:id="rId9"/>
    <p:sldLayoutId id="2147483668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hf hdr="0" ftr="0" dt="0"/>
  <p:txStyles>
    <p:titleStyle>
      <a:lvl1pPr algn="ctr" defTabSz="457200" rtl="0" eaLnBrk="1" latinLnBrk="0" hangingPunct="1">
        <a:lnSpc>
          <a:spcPct val="100000"/>
        </a:lnSpc>
        <a:spcBef>
          <a:spcPct val="0"/>
        </a:spcBef>
        <a:buNone/>
        <a:defRPr sz="4000" i="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6.jpe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3.png"/><Relationship Id="rId9" Type="http://schemas.microsoft.com/office/2007/relationships/diagramDrawing" Target="../diagrams/drawing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6.jpeg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3.png"/><Relationship Id="rId9" Type="http://schemas.microsoft.com/office/2007/relationships/diagramDrawing" Target="../diagrams/drawing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jpg"/><Relationship Id="rId4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jp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jpeg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6.jpeg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3.png"/><Relationship Id="rId9" Type="http://schemas.microsoft.com/office/2007/relationships/diagramDrawing" Target="../diagrams/drawing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21F0D2-C3E4-45CA-9D1A-644036392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37549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bg1">
                  <a:alpha val="30000"/>
                </a:schemeClr>
              </a:gs>
              <a:gs pos="80000">
                <a:schemeClr val="bg1">
                  <a:alpha val="15000"/>
                </a:schemeClr>
              </a:gs>
              <a:gs pos="0">
                <a:schemeClr val="bg1">
                  <a:alpha val="0"/>
                </a:schemeClr>
              </a:gs>
              <a:gs pos="2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760940-5520-40DC-AAA8-E39E18A48D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 fontScale="90000"/>
          </a:bodyPr>
          <a:lstStyle/>
          <a:p>
            <a:r>
              <a:rPr lang="en-GB" sz="6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Elephant" panose="02020904090505020303" pitchFamily="18" charset="0"/>
              </a:rPr>
              <a:t>Computer Networks</a:t>
            </a:r>
            <a:br>
              <a:rPr lang="en-GB" sz="6000" dirty="0">
                <a:solidFill>
                  <a:schemeClr val="accent5">
                    <a:lumMod val="20000"/>
                    <a:lumOff val="80000"/>
                  </a:schemeClr>
                </a:solidFill>
                <a:latin typeface="Elephant" panose="02020904090505020303" pitchFamily="18" charset="0"/>
              </a:rPr>
            </a:br>
            <a:endParaRPr lang="en-GB" sz="6000" dirty="0">
              <a:solidFill>
                <a:schemeClr val="accent5">
                  <a:lumMod val="20000"/>
                  <a:lumOff val="80000"/>
                </a:schemeClr>
              </a:solidFill>
              <a:latin typeface="Elephant" panose="020209040905050203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72840F-9230-4A78-A89A-C70C880F7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>
            <a:normAutofit/>
          </a:bodyPr>
          <a:lstStyle/>
          <a:p>
            <a:r>
              <a:rPr lang="en-GB" sz="4400" b="1" dirty="0"/>
              <a:t>Lesson 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80016E-913D-44B5-9101-2BF2CC0CA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942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A6C2C86-63BF-47D5-AA3F-905111A238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64994" y="1115568"/>
            <a:ext cx="4289611" cy="4626864"/>
          </a:xfrm>
        </p:spPr>
        <p:txBody>
          <a:bodyPr>
            <a:normAutofit/>
          </a:bodyPr>
          <a:lstStyle/>
          <a:p>
            <a:pPr algn="l"/>
            <a:r>
              <a:rPr lang="en-US" sz="3600" dirty="0"/>
              <a:t>Network Components</a:t>
            </a:r>
            <a:br>
              <a:rPr lang="en-US" sz="3600" dirty="0"/>
            </a:br>
            <a:r>
              <a:rPr lang="en-US" sz="3600" dirty="0"/>
              <a:t>Transmission Media </a:t>
            </a:r>
            <a:endParaRPr lang="en-US" sz="3600" dirty="0">
              <a:effectLst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25A0768-3044-4AA9-A889-D2CAA68C51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605" y="2057400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931548" y="1115568"/>
            <a:ext cx="6983508" cy="4626864"/>
          </a:xfrm>
        </p:spPr>
        <p:txBody>
          <a:bodyPr anchor="ctr">
            <a:normAutofit/>
          </a:bodyPr>
          <a:lstStyle/>
          <a:p>
            <a:pPr>
              <a:spcAft>
                <a:spcPts val="1800"/>
              </a:spcAft>
            </a:pPr>
            <a:r>
              <a:rPr lang="en-US" sz="3600" dirty="0"/>
              <a:t>Transmission media establish a communications channel between the nodes on a network.</a:t>
            </a:r>
          </a:p>
          <a:p>
            <a:pPr lvl="1">
              <a:spcBef>
                <a:spcPts val="0"/>
              </a:spcBef>
              <a:spcAft>
                <a:spcPts val="1800"/>
              </a:spcAft>
            </a:pPr>
            <a:r>
              <a:rPr lang="en-GB" sz="3200" dirty="0"/>
              <a:t>Wireless networks</a:t>
            </a:r>
          </a:p>
          <a:p>
            <a:pPr lvl="1">
              <a:spcBef>
                <a:spcPts val="0"/>
              </a:spcBef>
              <a:spcAft>
                <a:spcPts val="1800"/>
              </a:spcAft>
            </a:pPr>
            <a:r>
              <a:rPr lang="en-GB" sz="3200" dirty="0"/>
              <a:t>Wired networks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D5250A-3A39-4379-A574-0AD491F3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482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981200" y="0"/>
            <a:ext cx="8686800" cy="1606440"/>
          </a:xfrm>
        </p:spPr>
        <p:txBody>
          <a:bodyPr>
            <a:normAutofit/>
          </a:bodyPr>
          <a:lstStyle/>
          <a:p>
            <a:r>
              <a:rPr lang="en-US" dirty="0"/>
              <a:t>Network Components</a:t>
            </a:r>
            <a:br>
              <a:rPr lang="en-US" dirty="0"/>
            </a:br>
            <a:r>
              <a:rPr lang="en-US" sz="3200" dirty="0"/>
              <a:t>Transmission Media</a:t>
            </a:r>
            <a:endParaRPr lang="en-US" dirty="0">
              <a:effectLst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941294" y="1365192"/>
            <a:ext cx="10260106" cy="4946760"/>
          </a:xfrm>
        </p:spPr>
        <p:txBody>
          <a:bodyPr>
            <a:normAutofit/>
          </a:bodyPr>
          <a:lstStyle/>
          <a:p>
            <a:pPr>
              <a:spcAft>
                <a:spcPts val="300"/>
              </a:spcAft>
            </a:pPr>
            <a:r>
              <a:rPr lang="en-GB" sz="3600" dirty="0"/>
              <a:t>Wired</a:t>
            </a:r>
          </a:p>
          <a:p>
            <a:pPr lvl="1">
              <a:spcAft>
                <a:spcPts val="300"/>
              </a:spcAft>
            </a:pPr>
            <a:r>
              <a:rPr lang="en-GB" sz="3200" dirty="0"/>
              <a:t>UTP cable – twisted </a:t>
            </a:r>
            <a:r>
              <a:rPr lang="en-US" sz="3200" dirty="0"/>
              <a:t>copper wires surrounded by a plastic jacket</a:t>
            </a:r>
            <a:endParaRPr lang="en-GB" sz="3200" dirty="0"/>
          </a:p>
          <a:p>
            <a:pPr lvl="1">
              <a:spcAft>
                <a:spcPts val="300"/>
              </a:spcAft>
            </a:pPr>
            <a:r>
              <a:rPr lang="en-GB" sz="3200" dirty="0"/>
              <a:t>Coaxial cable – </a:t>
            </a:r>
            <a:r>
              <a:rPr lang="en-US" sz="3200" dirty="0"/>
              <a:t>single copper wire surrounded by layers of plastic</a:t>
            </a:r>
            <a:endParaRPr lang="en-GB" sz="3200" dirty="0"/>
          </a:p>
          <a:p>
            <a:pPr lvl="1">
              <a:spcAft>
                <a:spcPts val="300"/>
              </a:spcAft>
            </a:pPr>
            <a:r>
              <a:rPr lang="en-GB" sz="3200" dirty="0" err="1"/>
              <a:t>Fiber</a:t>
            </a:r>
            <a:r>
              <a:rPr lang="en-GB" sz="3200" dirty="0"/>
              <a:t>-optic cable – plastic or glass </a:t>
            </a:r>
            <a:r>
              <a:rPr lang="en-US" sz="3200" dirty="0"/>
              <a:t>fibers</a:t>
            </a:r>
          </a:p>
        </p:txBody>
      </p:sp>
      <p:pic>
        <p:nvPicPr>
          <p:cNvPr id="4" name="Picture 3" descr="A photo shows examples of wired transmission media: unshielded twisted-pair cable, coaxial cable, and fiber-optic cable.">
            <a:extLst>
              <a:ext uri="{FF2B5EF4-FFF2-40B4-BE49-F238E27FC236}">
                <a16:creationId xmlns:a16="http://schemas.microsoft.com/office/drawing/2014/main" id="{0DD76132-3AD1-4E39-A82C-22224F8C2AA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76"/>
          <a:stretch/>
        </p:blipFill>
        <p:spPr>
          <a:xfrm>
            <a:off x="3036931" y="4872318"/>
            <a:ext cx="5861302" cy="173018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56B583-A38B-4609-B0B1-C55976077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848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Network Components</a:t>
            </a:r>
            <a:br>
              <a:rPr lang="en-US" dirty="0">
                <a:effectLst/>
              </a:rPr>
            </a:br>
            <a:r>
              <a:rPr lang="en-US"/>
              <a:t>Basic Network Hardware</a:t>
            </a:r>
            <a:br>
              <a:rPr lang="en-US"/>
            </a:br>
            <a:endParaRPr lang="en-US" dirty="0">
              <a:effectLst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11" name="Content Placeholder 8">
            <a:extLst>
              <a:ext uri="{FF2B5EF4-FFF2-40B4-BE49-F238E27FC236}">
                <a16:creationId xmlns:a16="http://schemas.microsoft.com/office/drawing/2014/main" id="{EF264129-4FBB-4157-8CB5-E262FF2E4E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2335103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E4B8BA-95CB-46D1-8CC8-FDD468C4E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585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Network Components</a:t>
            </a:r>
            <a:br>
              <a:rPr lang="en-US" dirty="0">
                <a:effectLst/>
              </a:rPr>
            </a:br>
            <a:r>
              <a:rPr lang="en-US" dirty="0"/>
              <a:t>Network Software</a:t>
            </a:r>
            <a:endParaRPr lang="en-US" dirty="0">
              <a:effectLst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11" name="Content Placeholder 8">
            <a:extLst>
              <a:ext uri="{FF2B5EF4-FFF2-40B4-BE49-F238E27FC236}">
                <a16:creationId xmlns:a16="http://schemas.microsoft.com/office/drawing/2014/main" id="{D1D27DCF-B355-4704-8C1C-2F05B89CC1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9367068"/>
              </p:ext>
            </p:extLst>
          </p:nvPr>
        </p:nvGraphicFramePr>
        <p:xfrm>
          <a:off x="4389120" y="709683"/>
          <a:ext cx="7552943" cy="5544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7747BA-2D02-42AF-8921-D2F405994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293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4E45A-D7AB-342C-953B-E798D50BD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203" y="1946694"/>
            <a:ext cx="10353762" cy="125730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GB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10 minutes break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FC84C9-CDB7-4C9B-5363-5C2922EC5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877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4">
            <a:extLst>
              <a:ext uri="{FF2B5EF4-FFF2-40B4-BE49-F238E27FC236}">
                <a16:creationId xmlns:a16="http://schemas.microsoft.com/office/drawing/2014/main" id="{4A4E34EC-C00E-4B99-A5B8-EA5A6CF6B5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t="1430" b="2357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/>
              <a:t>Connecting to the Internet</a:t>
            </a:r>
            <a:br>
              <a:rPr lang="en-US" b="1"/>
            </a:br>
            <a:r>
              <a:rPr lang="en-US" b="1"/>
              <a:t>Broadband Internet Connections (1 of 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4752" y="2332482"/>
            <a:ext cx="9822805" cy="3714749"/>
          </a:xfrm>
        </p:spPr>
        <p:txBody>
          <a:bodyPr anchor="ctr">
            <a:normAutofit fontScale="92500" lnSpcReduction="20000"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/>
              <a:t>Home network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800" dirty="0"/>
              <a:t>Share an Internet connection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/>
              <a:t>Must purchase Internet access from ISP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800" dirty="0"/>
              <a:t>Specialized providers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800" dirty="0"/>
              <a:t>Companies that provide other services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/>
              <a:t>Broadband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/>
              <a:t>Cellular or Dial-up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E0AD4-1F08-4F50-B1C4-4507C054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90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B3897FC-A693-4656-8FCD-CF609C3B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900" y="643467"/>
            <a:ext cx="3946393" cy="1956298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500" dirty="0"/>
              <a:t>Connecting to the Internet</a:t>
            </a:r>
            <a:br>
              <a:rPr lang="en-US" sz="2500" dirty="0"/>
            </a:br>
            <a:r>
              <a:rPr lang="en-US" sz="2500" dirty="0"/>
              <a:t>Broadband Internet Connections (2 of 2)</a:t>
            </a:r>
            <a:endParaRPr lang="en-US" sz="25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9768" y="643467"/>
            <a:ext cx="6430560" cy="1956298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2800" dirty="0"/>
              <a:t>Broadband</a:t>
            </a:r>
          </a:p>
          <a:p>
            <a:pPr marL="486918" lvl="1">
              <a:spcBef>
                <a:spcPts val="0"/>
              </a:spcBef>
            </a:pPr>
            <a:r>
              <a:rPr lang="en-US" sz="2400" dirty="0"/>
              <a:t>Cable Internet</a:t>
            </a:r>
          </a:p>
          <a:p>
            <a:pPr marL="486918" lvl="1">
              <a:spcBef>
                <a:spcPts val="0"/>
              </a:spcBef>
            </a:pPr>
            <a:r>
              <a:rPr lang="en-US" sz="2400" dirty="0"/>
              <a:t>DSL (digital subscriber line)</a:t>
            </a:r>
          </a:p>
          <a:p>
            <a:pPr marL="486918" lvl="1">
              <a:spcBef>
                <a:spcPts val="0"/>
              </a:spcBef>
            </a:pPr>
            <a:r>
              <a:rPr lang="en-US" sz="2400" dirty="0"/>
              <a:t>Fiber-optic service</a:t>
            </a:r>
          </a:p>
          <a:p>
            <a:pPr marL="486918" lvl="1">
              <a:spcBef>
                <a:spcPts val="0"/>
              </a:spcBef>
            </a:pPr>
            <a:r>
              <a:rPr lang="en-US" sz="2400" dirty="0"/>
              <a:t>Satellite Internet</a:t>
            </a:r>
          </a:p>
        </p:txBody>
      </p:sp>
      <p:pic>
        <p:nvPicPr>
          <p:cNvPr id="6" name="Picture 5" descr="A table shows a comparison of common wired broadband internet connection options.">
            <a:extLst>
              <a:ext uri="{FF2B5EF4-FFF2-40B4-BE49-F238E27FC236}">
                <a16:creationId xmlns:a16="http://schemas.microsoft.com/office/drawing/2014/main" id="{EA2A782C-C807-4871-85D9-EC35973B1FF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98" y="3243232"/>
            <a:ext cx="10273603" cy="310776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35D80-436C-4010-A278-767CB9333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7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686800" cy="1600200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Connecting to the Internet</a:t>
            </a:r>
            <a:br>
              <a:rPr lang="en-US" dirty="0">
                <a:effectLst/>
              </a:rPr>
            </a:br>
            <a:r>
              <a:rPr lang="en-US" sz="3200" dirty="0"/>
              <a:t>Wireless Internet Access</a:t>
            </a:r>
            <a:br>
              <a:rPr lang="en-US" sz="3200" dirty="0"/>
            </a:br>
            <a:r>
              <a:rPr lang="en-US" sz="2000" dirty="0"/>
              <a:t>(Objective 7.7)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600200"/>
            <a:ext cx="7077779" cy="5257800"/>
          </a:xfrm>
        </p:spPr>
        <p:txBody>
          <a:bodyPr>
            <a:normAutofit/>
          </a:bodyPr>
          <a:lstStyle/>
          <a:p>
            <a:pPr>
              <a:spcAft>
                <a:spcPts val="2400"/>
              </a:spcAft>
            </a:pPr>
            <a:r>
              <a:rPr lang="en-US" sz="3600" dirty="0"/>
              <a:t>Mobile broadband</a:t>
            </a:r>
          </a:p>
          <a:p>
            <a:pPr lvl="1">
              <a:spcBef>
                <a:spcPts val="0"/>
              </a:spcBef>
              <a:spcAft>
                <a:spcPts val="2400"/>
              </a:spcAft>
            </a:pPr>
            <a:r>
              <a:rPr lang="en-US" sz="3200" dirty="0"/>
              <a:t>Wireless Internet at home</a:t>
            </a:r>
          </a:p>
          <a:p>
            <a:pPr lvl="1">
              <a:spcBef>
                <a:spcPts val="0"/>
              </a:spcBef>
              <a:spcAft>
                <a:spcPts val="2400"/>
              </a:spcAft>
            </a:pPr>
            <a:r>
              <a:rPr lang="en-US" sz="3200" dirty="0"/>
              <a:t>Mobil hotspot </a:t>
            </a:r>
          </a:p>
          <a:p>
            <a:pPr lvl="1">
              <a:spcBef>
                <a:spcPts val="0"/>
              </a:spcBef>
              <a:spcAft>
                <a:spcPts val="2400"/>
              </a:spcAft>
            </a:pPr>
            <a:r>
              <a:rPr lang="en-US" sz="3200" dirty="0"/>
              <a:t>Wireless ISP</a:t>
            </a:r>
          </a:p>
          <a:p>
            <a:pPr lvl="1">
              <a:spcBef>
                <a:spcPts val="0"/>
              </a:spcBef>
              <a:spcAft>
                <a:spcPts val="2400"/>
              </a:spcAft>
            </a:pPr>
            <a:r>
              <a:rPr lang="en-US" sz="3200" dirty="0"/>
              <a:t>Data plan</a:t>
            </a:r>
          </a:p>
        </p:txBody>
      </p:sp>
      <p:pic>
        <p:nvPicPr>
          <p:cNvPr id="6" name="Picture 5" descr="• Emails sent/received with no attachments are 60 e-mails a day.&#10;• Emails sent with photo attachments are 5 e-mails a day.&#10;• Emails sent/received with attachments are 20 e-mails a day.&#10;• Minutes of streaming video are 30 minutes a day.&#10;• Hours of streaming music are 3 hours in a day.&#10;• Web pages viewed are 10 pages a day.&#10;• Apps/games/songs downloaded are 4 apps a day.&#10;• Social media posts with photos uploaded are 5 posts a day.&#10;• Minutes of HD streaming video are 2 minutes a day.&#10;Estimate of monthly data usage shows 300 MB out of 5 GB. The button to reset calculator is present on the right.">
            <a:extLst>
              <a:ext uri="{FF2B5EF4-FFF2-40B4-BE49-F238E27FC236}">
                <a16:creationId xmlns:a16="http://schemas.microsoft.com/office/drawing/2014/main" id="{A4EFB697-934C-47E8-8D5B-32588E4910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554" y="1969008"/>
            <a:ext cx="5500110" cy="4285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99572-DE0D-4AE7-8F6F-619297598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05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7A9AA5A-F6B5-4D1A-9F8C-0B6D0D928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Installing and Configuring Home Networks</a:t>
            </a:r>
            <a:br>
              <a:rPr lang="en-US" sz="2800" dirty="0">
                <a:effectLst/>
              </a:rPr>
            </a:br>
            <a:r>
              <a:rPr lang="en-US" sz="2800" dirty="0"/>
              <a:t>Planning Your Home Network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115FFBB-C8EA-4BA2-A5DD-FE3779505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98132"/>
            <a:ext cx="4333632" cy="3521077"/>
          </a:xfrm>
          <a:prstGeom prst="rect">
            <a:avLst/>
          </a:prstGeom>
        </p:spPr>
      </p:pic>
      <p:pic>
        <p:nvPicPr>
          <p:cNvPr id="5" name="Picture 4" descr="A photo of an 802.11ac wireless router.">
            <a:extLst>
              <a:ext uri="{FF2B5EF4-FFF2-40B4-BE49-F238E27FC236}">
                <a16:creationId xmlns:a16="http://schemas.microsoft.com/office/drawing/2014/main" id="{4620F5EB-608E-47D2-A53E-2464F5A8F3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9" r="514" b="-1"/>
          <a:stretch/>
        </p:blipFill>
        <p:spPr>
          <a:xfrm>
            <a:off x="1046760" y="2129667"/>
            <a:ext cx="4065464" cy="3258006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5722862" y="2129667"/>
            <a:ext cx="6237490" cy="3661533"/>
          </a:xfrm>
        </p:spPr>
        <p:txBody>
          <a:bodyPr anchor="ctr">
            <a:normAutofit/>
          </a:bodyPr>
          <a:lstStyle/>
          <a:p>
            <a:r>
              <a:rPr lang="en-US" sz="3600" dirty="0"/>
              <a:t>List all the devices you are using</a:t>
            </a:r>
          </a:p>
          <a:p>
            <a:r>
              <a:rPr lang="en-US" sz="3600" dirty="0"/>
              <a:t>Use the latest standards</a:t>
            </a:r>
          </a:p>
          <a:p>
            <a:r>
              <a:rPr lang="en-US" sz="3600" dirty="0"/>
              <a:t>Use the newest equipment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5A50EE-B54B-4DDC-9F05-D5AD53A94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88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9" y="347471"/>
            <a:ext cx="7944187" cy="1600201"/>
          </a:xfrm>
        </p:spPr>
        <p:txBody>
          <a:bodyPr>
            <a:noAutofit/>
          </a:bodyPr>
          <a:lstStyle/>
          <a:p>
            <a:r>
              <a:rPr lang="en-US" dirty="0"/>
              <a:t>Installing and Configuring Home Networks</a:t>
            </a:r>
            <a:br>
              <a:rPr lang="en-US" sz="2400" dirty="0"/>
            </a:br>
            <a:r>
              <a:rPr lang="en-US" sz="3200" dirty="0"/>
              <a:t>Connecting Devices to a Network (1 of 2)</a:t>
            </a:r>
            <a:br>
              <a:rPr lang="en-US" sz="3200" dirty="0"/>
            </a:br>
            <a:endParaRPr lang="en-US" sz="2000" dirty="0"/>
          </a:p>
        </p:txBody>
      </p:sp>
      <p:sp>
        <p:nvSpPr>
          <p:cNvPr id="6" name="Content Placeholder 9"/>
          <p:cNvSpPr>
            <a:spLocks noGrp="1"/>
          </p:cNvSpPr>
          <p:nvPr>
            <p:ph sz="half" idx="4294967295"/>
          </p:nvPr>
        </p:nvSpPr>
        <p:spPr>
          <a:xfrm>
            <a:off x="1981200" y="2377440"/>
            <a:ext cx="5700860" cy="3870960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  <a:buSzPct val="100000"/>
            </a:pPr>
            <a:r>
              <a:rPr lang="en-US" sz="3200" dirty="0">
                <a:solidFill>
                  <a:srgbClr val="007FA3"/>
                </a:solidFill>
              </a:rPr>
              <a:t>Routers</a:t>
            </a:r>
          </a:p>
          <a:p>
            <a:pPr>
              <a:spcAft>
                <a:spcPts val="1800"/>
              </a:spcAft>
              <a:buSzPct val="100000"/>
            </a:pPr>
            <a:r>
              <a:rPr lang="en-US" sz="3200" dirty="0">
                <a:solidFill>
                  <a:srgbClr val="007FA3"/>
                </a:solidFill>
              </a:rPr>
              <a:t>Switches</a:t>
            </a:r>
          </a:p>
        </p:txBody>
      </p:sp>
      <p:pic>
        <p:nvPicPr>
          <p:cNvPr id="7" name="Picture 6" descr="A diagram shows a network with router and nodes. The router has a wired connection with internet and HDTV, and a wireless connection with tablet and laptop.">
            <a:extLst>
              <a:ext uri="{FF2B5EF4-FFF2-40B4-BE49-F238E27FC236}">
                <a16:creationId xmlns:a16="http://schemas.microsoft.com/office/drawing/2014/main" id="{AB4BE8B9-8DAA-4476-A5A5-3C01EB3294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0728" y="120397"/>
            <a:ext cx="3815605" cy="3043428"/>
          </a:xfrm>
          <a:prstGeom prst="rect">
            <a:avLst/>
          </a:prstGeom>
        </p:spPr>
      </p:pic>
      <p:pic>
        <p:nvPicPr>
          <p:cNvPr id="9" name="Picture 8" descr="A photo of a switch connected to a router.">
            <a:extLst>
              <a:ext uri="{FF2B5EF4-FFF2-40B4-BE49-F238E27FC236}">
                <a16:creationId xmlns:a16="http://schemas.microsoft.com/office/drawing/2014/main" id="{87416F3E-4EF4-4C49-BECB-B9C5C5FD69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0727" y="3280000"/>
            <a:ext cx="3815605" cy="340193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F3BB66-A7C4-4D42-9F96-CF4EA3932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24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BC9AE-FB10-4909-AA93-EA7807569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7" y="573023"/>
            <a:ext cx="3413156" cy="5273675"/>
          </a:xfrm>
        </p:spPr>
        <p:txBody>
          <a:bodyPr>
            <a:normAutofit/>
          </a:bodyPr>
          <a:lstStyle/>
          <a:p>
            <a:r>
              <a:rPr lang="en-GB" dirty="0"/>
              <a:t>Session Objectives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F183DC7-756C-4872-8474-86462C9349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6157116"/>
              </p:ext>
            </p:extLst>
          </p:nvPr>
        </p:nvGraphicFramePr>
        <p:xfrm>
          <a:off x="4046899" y="709683"/>
          <a:ext cx="7501633" cy="5691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0592EA-4833-477E-9CFD-AA331A1D9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6321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769" y="337581"/>
            <a:ext cx="8686800" cy="1600200"/>
          </a:xfrm>
        </p:spPr>
        <p:txBody>
          <a:bodyPr>
            <a:noAutofit/>
          </a:bodyPr>
          <a:lstStyle/>
          <a:p>
            <a:r>
              <a:rPr lang="en-US"/>
              <a:t>Installing and Configuring Home Networks</a:t>
            </a:r>
            <a:br>
              <a:rPr lang="en-US" sz="3600"/>
            </a:br>
            <a:r>
              <a:rPr lang="en-US" sz="3200"/>
              <a:t>Connecting Devices to a Network (2 of 2)</a:t>
            </a:r>
            <a:br>
              <a:rPr lang="en-US" sz="3600"/>
            </a:br>
            <a:endParaRPr lang="en-US" sz="3600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40081" y="2209801"/>
            <a:ext cx="7717536" cy="4419599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US" sz="3600" dirty="0"/>
              <a:t>Specialized Home Networking Devices</a:t>
            </a:r>
          </a:p>
          <a:p>
            <a:pPr lvl="1">
              <a:spcBef>
                <a:spcPts val="0"/>
              </a:spcBef>
              <a:spcAft>
                <a:spcPts val="1800"/>
              </a:spcAft>
            </a:pPr>
            <a:r>
              <a:rPr lang="en-US" sz="3200" dirty="0"/>
              <a:t>Network Attached Storage (NAS) devices</a:t>
            </a:r>
          </a:p>
          <a:p>
            <a:pPr lvl="1">
              <a:spcBef>
                <a:spcPts val="0"/>
              </a:spcBef>
              <a:spcAft>
                <a:spcPts val="1800"/>
              </a:spcAft>
            </a:pPr>
            <a:r>
              <a:rPr lang="en-US" sz="3200" dirty="0"/>
              <a:t>Home network servers</a:t>
            </a:r>
          </a:p>
          <a:p>
            <a:pPr lvl="1">
              <a:spcBef>
                <a:spcPts val="0"/>
              </a:spcBef>
              <a:spcAft>
                <a:spcPts val="1800"/>
              </a:spcAft>
            </a:pPr>
            <a:r>
              <a:rPr lang="en-US" sz="3200" dirty="0"/>
              <a:t>Network-ready device</a:t>
            </a:r>
          </a:p>
        </p:txBody>
      </p:sp>
      <p:pic>
        <p:nvPicPr>
          <p:cNvPr id="5" name="Picture 4" descr="A photograph of a specialized home networking system. ">
            <a:extLst>
              <a:ext uri="{FF2B5EF4-FFF2-40B4-BE49-F238E27FC236}">
                <a16:creationId xmlns:a16="http://schemas.microsoft.com/office/drawing/2014/main" id="{D97C5F6A-BEF7-475E-B51F-AB1C10762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88" y="2209801"/>
            <a:ext cx="3774440" cy="414757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7586A9-F146-4C67-80C0-7975D0010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05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F486E2F-D0C1-4083-88AE-1015B8F6E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1"/>
              <a:t>Installing and Configuring Home Networks</a:t>
            </a:r>
            <a:br>
              <a:rPr lang="en-US" sz="3700" b="1"/>
            </a:br>
            <a:r>
              <a:rPr lang="en-US" sz="3700" b="1"/>
              <a:t>Configuring Software for Your Home Network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3795" y="2132822"/>
            <a:ext cx="5546272" cy="36583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56032" indent="-256032"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3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Setting up a Windows based network</a:t>
            </a:r>
          </a:p>
          <a:p>
            <a:pPr marL="256032" indent="-256032"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3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Sharing files</a:t>
            </a:r>
          </a:p>
          <a:p>
            <a:pPr marL="256032" indent="-256032"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3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Connecting mobile devices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D661026-DE64-47F1-9F88-0847B5FB3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998132"/>
            <a:ext cx="4333632" cy="3521077"/>
          </a:xfrm>
          <a:prstGeom prst="rect">
            <a:avLst/>
          </a:prstGeom>
        </p:spPr>
      </p:pic>
      <p:pic>
        <p:nvPicPr>
          <p:cNvPr id="4" name="Picture 3" descr="The network and sharing center shows: View your basic network information and set up connections.  Change your networking settings shows: Set up a new connection or network, with the callout reading, click to set up new network. The Choose a connection option popup window shows Connect to the Internet, which is clicked. The callout reads, follow wizard instructions to connect to the internet.">
            <a:extLst>
              <a:ext uri="{FF2B5EF4-FFF2-40B4-BE49-F238E27FC236}">
                <a16:creationId xmlns:a16="http://schemas.microsoft.com/office/drawing/2014/main" id="{BAED306B-91E6-4F48-B5E5-DA8D706AAD5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234" b="3"/>
          <a:stretch/>
        </p:blipFill>
        <p:spPr>
          <a:xfrm>
            <a:off x="6096001" y="1895078"/>
            <a:ext cx="5862716" cy="469829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A1C83E-0EC1-4515-A36F-76C334B7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03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title"/>
          </p:nvPr>
        </p:nvSpPr>
        <p:spPr>
          <a:xfrm>
            <a:off x="314238" y="0"/>
            <a:ext cx="11682690" cy="16002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/>
              <a:t>Managing and Securing Wireless Networks</a:t>
            </a:r>
            <a:br>
              <a:rPr lang="en-US" sz="2475" dirty="0"/>
            </a:br>
            <a:r>
              <a:rPr lang="en-US" sz="3200" dirty="0"/>
              <a:t>Troubleshooting Wireless Network Problems </a:t>
            </a:r>
            <a:r>
              <a:rPr lang="en-US" sz="2000" dirty="0"/>
              <a:t>(</a:t>
            </a:r>
            <a:endParaRPr lang="en-US" sz="3600" dirty="0"/>
          </a:p>
        </p:txBody>
      </p:sp>
      <p:sp>
        <p:nvSpPr>
          <p:cNvPr id="120834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900"/>
              </a:spcAft>
            </a:pPr>
            <a:r>
              <a:rPr lang="en-US" dirty="0"/>
              <a:t>Range</a:t>
            </a:r>
          </a:p>
          <a:p>
            <a:pPr>
              <a:spcAft>
                <a:spcPts val="900"/>
              </a:spcAft>
            </a:pPr>
            <a:r>
              <a:rPr lang="en-US" dirty="0"/>
              <a:t>Speed (throughput)</a:t>
            </a:r>
          </a:p>
          <a:p>
            <a:pPr>
              <a:spcAft>
                <a:spcPts val="900"/>
              </a:spcAft>
            </a:pPr>
            <a:r>
              <a:rPr lang="en-US" dirty="0"/>
              <a:t>Range extender</a:t>
            </a:r>
          </a:p>
        </p:txBody>
      </p:sp>
      <p:pic>
        <p:nvPicPr>
          <p:cNvPr id="6" name="Picture 5" descr="A woman is working on computer in her bedroom. The caption reads, &quot;Computer A with a wireless network adapter.&quot; A man is working on his computer in the den. The caption reads, &quot;Computer B with a wireless range extender. A boy is working on a laptop in the back porch. The caption reads, &quot;Laptop C with a wireless network adaptor.&quot;">
            <a:extLst>
              <a:ext uri="{FF2B5EF4-FFF2-40B4-BE49-F238E27FC236}">
                <a16:creationId xmlns:a16="http://schemas.microsoft.com/office/drawing/2014/main" id="{F4436DCB-53BA-4E49-BE5A-39006631B9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656" y="3933824"/>
            <a:ext cx="7315200" cy="246753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5DD53C-56E8-4D5A-88C5-6EAAE6E04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17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title"/>
          </p:nvPr>
        </p:nvSpPr>
        <p:spPr>
          <a:xfrm>
            <a:off x="564776" y="67235"/>
            <a:ext cx="11268636" cy="16002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Managing and Securing Wireless Networks</a:t>
            </a:r>
            <a:br>
              <a:rPr lang="en-US" sz="2475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Securing Wireless Networks (1 of 3)</a:t>
            </a:r>
            <a:endParaRPr lang="en-US" sz="2700" b="1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0834" name="Rectangle 3"/>
          <p:cNvSpPr>
            <a:spLocks noGrp="1" noChangeArrowheads="1"/>
          </p:cNvSpPr>
          <p:nvPr>
            <p:ph idx="1"/>
          </p:nvPr>
        </p:nvSpPr>
        <p:spPr>
          <a:xfrm>
            <a:off x="1578863" y="1947672"/>
            <a:ext cx="10254549" cy="52578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/>
              <a:t>Use encryption and security protocols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/>
              <a:t>Change network name or </a:t>
            </a:r>
            <a:r>
              <a:rPr lang="en-GB" sz="3200" dirty="0"/>
              <a:t>Service Set </a:t>
            </a:r>
            <a:r>
              <a:rPr lang="en-GB" sz="3200" dirty="0" err="1"/>
              <a:t>IDentifier</a:t>
            </a:r>
            <a:r>
              <a:rPr lang="en-GB" sz="3200" dirty="0"/>
              <a:t>  </a:t>
            </a:r>
            <a:r>
              <a:rPr lang="en-GB" sz="2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US" sz="3200" dirty="0"/>
              <a:t>SSID)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/>
              <a:t>Disable SSID broadcast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/>
              <a:t>Change the default password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/>
              <a:t>Create a passphrase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3200" dirty="0"/>
              <a:t>Implement media access controls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F13AC-2A87-4F99-8471-E335F4C76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9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OC] I updated our famous password table for 2022 : r ...">
            <a:extLst>
              <a:ext uri="{FF2B5EF4-FFF2-40B4-BE49-F238E27FC236}">
                <a16:creationId xmlns:a16="http://schemas.microsoft.com/office/drawing/2014/main" id="{64B20803-2C1A-F951-937F-115E3C98FC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80270" y="643467"/>
            <a:ext cx="7117491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BF8BC-F33D-F286-FFD5-3FC67480C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382038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200" dirty="0"/>
              <a:t>Managing and Securing Wireless Networks</a:t>
            </a:r>
            <a:br>
              <a:rPr lang="en-US" sz="3200" dirty="0"/>
            </a:br>
            <a:r>
              <a:rPr lang="en-US" sz="3200" dirty="0"/>
              <a:t>Securing Wireless Networks (2 of 3)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169988" name="Rectangle 3">
            <a:extLst>
              <a:ext uri="{FF2B5EF4-FFF2-40B4-BE49-F238E27FC236}">
                <a16:creationId xmlns:a16="http://schemas.microsoft.com/office/drawing/2014/main" id="{8CEA85A1-EABC-4C0B-8DD5-662928C1B0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4540157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5929C5-F645-444E-A1D8-5C42918D6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73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title"/>
          </p:nvPr>
        </p:nvSpPr>
        <p:spPr>
          <a:xfrm>
            <a:off x="347472" y="0"/>
            <a:ext cx="11521440" cy="16002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Managing and Securing Wireless Networks</a:t>
            </a:r>
            <a:br>
              <a:rPr lang="en-US" sz="2475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Securing Wireless Networks (3 of 3)</a:t>
            </a:r>
            <a:endParaRPr lang="en-US" sz="2700" b="1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6" name="Picture 5" descr="The screenshot of wireless settings shows the wireless status as follows. &#10;• radio enabled: yes&#10;• SSID: K5SKF, note reads that it is a unique SSID name.&#10;• Channel: automatic&#10;• Security enabled: yes&#10;WEP 64-bit: N/A&#10;WEP 802.1x: N/A&#10;WPA2: 5XKJ598BSRHMX5TN2, note reads create hard to guess passphrase.&#10;• SSID broadcast: enabled, note reads disable for extra protection.&#10;• MAC authentication: disabled.&#10;• Wireless mode: compatibility mode&#10;• WMM: enabled&#10;• WPS: enabled&#10;• WPS button: off&#10;• Received packets: 2153&#10;• Sent packets: 3554.">
            <a:extLst>
              <a:ext uri="{FF2B5EF4-FFF2-40B4-BE49-F238E27FC236}">
                <a16:creationId xmlns:a16="http://schemas.microsoft.com/office/drawing/2014/main" id="{E24ECAAA-8937-460F-85E7-CDF281318CC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51"/>
          <a:stretch/>
        </p:blipFill>
        <p:spPr>
          <a:xfrm>
            <a:off x="1144685" y="1344706"/>
            <a:ext cx="9608557" cy="52578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C46EFB-1BDE-4084-A255-9515E5D60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82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D8C2A-6D45-4236-9D32-2E24099BF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01" y="2451847"/>
            <a:ext cx="10353762" cy="1257300"/>
          </a:xfrm>
        </p:spPr>
        <p:txBody>
          <a:bodyPr>
            <a:normAutofit fontScale="90000"/>
          </a:bodyPr>
          <a:lstStyle/>
          <a:p>
            <a:r>
              <a:rPr lang="en-GB" sz="8000" dirty="0"/>
              <a:t>The End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FAF253-8D94-4A3C-AB9B-6997D1FC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121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EC75EE-57F0-40F8-876A-6679D2A90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028" y="478530"/>
            <a:ext cx="3153952" cy="1329769"/>
          </a:xfrm>
        </p:spPr>
        <p:txBody>
          <a:bodyPr>
            <a:normAutofit/>
          </a:bodyPr>
          <a:lstStyle/>
          <a:p>
            <a:pPr algn="l"/>
            <a:r>
              <a:rPr lang="en-GB" b="1" dirty="0"/>
              <a:t>The Jargons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120428F-B0BD-425E-90C8-851EDE25E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64" y="2294965"/>
            <a:ext cx="3555684" cy="3496235"/>
          </a:xfrm>
        </p:spPr>
        <p:txBody>
          <a:bodyPr>
            <a:normAutofit/>
          </a:bodyPr>
          <a:lstStyle/>
          <a:p>
            <a:r>
              <a:rPr lang="en-US" sz="1800" dirty="0"/>
              <a:t>C</a:t>
            </a:r>
            <a:r>
              <a:rPr lang="en-US" sz="1800" dirty="0">
                <a:effectLst/>
              </a:rPr>
              <a:t>omputer network</a:t>
            </a:r>
          </a:p>
          <a:p>
            <a:pPr marL="36900" indent="0">
              <a:buNone/>
            </a:pPr>
            <a:endParaRPr lang="en-US" sz="1800" dirty="0"/>
          </a:p>
          <a:p>
            <a:r>
              <a:rPr lang="en-US" sz="1800" dirty="0"/>
              <a:t>Node</a:t>
            </a:r>
          </a:p>
          <a:p>
            <a:pPr lvl="1"/>
            <a:r>
              <a:rPr lang="en-US" dirty="0"/>
              <a:t>Computer</a:t>
            </a:r>
          </a:p>
          <a:p>
            <a:pPr lvl="1"/>
            <a:r>
              <a:rPr lang="en-US" dirty="0"/>
              <a:t>Peripheral </a:t>
            </a:r>
          </a:p>
          <a:p>
            <a:pPr lvl="1"/>
            <a:r>
              <a:rPr lang="en-US" dirty="0">
                <a:effectLst/>
              </a:rPr>
              <a:t>Network device</a:t>
            </a:r>
          </a:p>
          <a:p>
            <a:pPr lvl="1"/>
            <a:r>
              <a:rPr lang="en-US" dirty="0">
                <a:effectLst/>
              </a:rPr>
              <a:t>Transmission media</a:t>
            </a:r>
          </a:p>
          <a:p>
            <a:pPr lvl="1"/>
            <a:r>
              <a:rPr lang="en-US" dirty="0">
                <a:effectLst/>
              </a:rPr>
              <a:t>Hub</a:t>
            </a:r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BEF75C5D-2BA1-43DF-A7EA-02C7DEC12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965196"/>
            <a:ext cx="6581364" cy="4781641"/>
          </a:xfrm>
          <a:prstGeom prst="rect">
            <a:avLst/>
          </a:prstGeom>
          <a:solidFill>
            <a:schemeClr val="tx1"/>
          </a:solidFill>
          <a:ln w="190500">
            <a:solidFill>
              <a:srgbClr val="FFFFFF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66EF89-C8E4-4914-A906-26C75A21C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9089" y="1303460"/>
            <a:ext cx="6593645" cy="353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253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1A722-9BFF-4931-9E19-D59D8CFE3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/>
              <a:t>Benefits and Challenges of networks</a:t>
            </a:r>
            <a:br>
              <a:rPr lang="en-US" dirty="0"/>
            </a:b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573FB579-450E-4600-A10A-C4D443CC3D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4265244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C53278-2327-4829-A4E1-D1D8F4301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578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8CCEB25-E2E3-481F-A03A-19767D3E7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3BF635-2CEC-4AD4-8E95-CD272DFB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81575"/>
            <a:ext cx="8266176" cy="97045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>
              <a:lnSpc>
                <a:spcPct val="90000"/>
              </a:lnSpc>
            </a:pPr>
            <a:r>
              <a:rPr lang="en-US" b="1" dirty="0"/>
              <a:t>How data moves through networks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AF58DD-28ED-4D83-BC59-4A512C104C51}"/>
              </a:ext>
            </a:extLst>
          </p:cNvPr>
          <p:cNvSpPr txBox="1"/>
          <p:nvPr/>
        </p:nvSpPr>
        <p:spPr>
          <a:xfrm>
            <a:off x="286668" y="1732449"/>
            <a:ext cx="8528147" cy="40587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742950" lvl="1" indent="-285750"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3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Data transfer rate (bandwidth) is the maximum speed data can be transmitted</a:t>
            </a:r>
          </a:p>
          <a:p>
            <a:pPr marL="742950" lvl="1" indent="-285750"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3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Throughput is the actual speed data is transferred</a:t>
            </a:r>
          </a:p>
          <a:p>
            <a:pPr marL="742950" lvl="1" indent="-285750"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3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Measured in megabits per second (Mbps) or gigabits (Gbps)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A7CA76-C75B-4487-8B40-EAF8FBF73F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652" r="6981" b="-1"/>
          <a:stretch/>
        </p:blipFill>
        <p:spPr>
          <a:xfrm>
            <a:off x="8814816" y="10"/>
            <a:ext cx="3377184" cy="685799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46717D-ABDE-486A-A992-D4BF21C8D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70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4F486-F536-4033-8346-B67C8BF19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Network Architectures</a:t>
            </a:r>
            <a:br>
              <a:rPr lang="en-US" sz="3600" dirty="0"/>
            </a:br>
            <a:r>
              <a:rPr lang="en-US" sz="3600" dirty="0"/>
              <a:t>Network Designs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A32BE-6B2B-40C6-8A55-CF985C448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2076450"/>
            <a:ext cx="10779877" cy="4171950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US" sz="2800" dirty="0"/>
              <a:t>Networks can be classified by distance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Personal area network (PAN)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Local area network (LAN)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Home area network (HAN)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Metropolitan area network (MAN)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Wide area network (WAN)</a:t>
            </a:r>
            <a:endParaRPr lang="en-GB" sz="2400" dirty="0"/>
          </a:p>
        </p:txBody>
      </p:sp>
      <p:pic>
        <p:nvPicPr>
          <p:cNvPr id="6" name="Picture 5" descr="A diagram shows from top to bottom: WAN, Wide Area Network; MAN, Metropolitan Area Network; HAN, Home Area Network, LAN, Local Area Network; and  PAN, Personal Area&#10;Network.">
            <a:extLst>
              <a:ext uri="{FF2B5EF4-FFF2-40B4-BE49-F238E27FC236}">
                <a16:creationId xmlns:a16="http://schemas.microsoft.com/office/drawing/2014/main" id="{71A1A413-8BFE-44D9-B134-E9D669B1D2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827" y="1866900"/>
            <a:ext cx="4930813" cy="430252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39DF79-0743-4877-ABA8-979F40DCD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725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9638C-5FF2-499A-B01A-68CE5C604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Networks can be classified by levels of administration</a:t>
            </a:r>
            <a:br>
              <a:rPr lang="en-US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E68A0-A6CE-4D11-9D43-82277CBC6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6065" y="2186178"/>
            <a:ext cx="8438751" cy="3714749"/>
          </a:xfrm>
        </p:spPr>
        <p:txBody>
          <a:bodyPr>
            <a:normAutofit/>
          </a:bodyPr>
          <a:lstStyle/>
          <a:p>
            <a:pPr lvl="1">
              <a:spcAft>
                <a:spcPts val="1800"/>
              </a:spcAft>
            </a:pPr>
            <a:r>
              <a:rPr lang="en-US" sz="3600" dirty="0"/>
              <a:t>Client/server  network</a:t>
            </a:r>
          </a:p>
          <a:p>
            <a:pPr lvl="1">
              <a:spcAft>
                <a:spcPts val="1800"/>
              </a:spcAft>
            </a:pPr>
            <a:r>
              <a:rPr lang="en-US" sz="3600" dirty="0"/>
              <a:t>Peer-to-peer (P2P) network</a:t>
            </a:r>
          </a:p>
          <a:p>
            <a:endParaRPr lang="en-GB" sz="4000" dirty="0"/>
          </a:p>
        </p:txBody>
      </p:sp>
      <p:pic>
        <p:nvPicPr>
          <p:cNvPr id="4" name="Picture 3" descr="• Client/server network: server is connected to 3 clients: two laptops and one computer system. &#10;• Peer to peer (P2P) network: tablet, laptop, printer, smart phone, and computer system: all are connected as peer (nodes) to each other.">
            <a:extLst>
              <a:ext uri="{FF2B5EF4-FFF2-40B4-BE49-F238E27FC236}">
                <a16:creationId xmlns:a16="http://schemas.microsoft.com/office/drawing/2014/main" id="{9B624E42-15F1-4C88-977F-9FD61D4957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491" y="1994916"/>
            <a:ext cx="5347205" cy="35052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EEB91-B46A-4AE9-9AC3-CEB306B1F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02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8CFA4E0-EBD2-4E6C-B646-42E6276CA1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t="2715" b="130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Network Architectures</a:t>
            </a:r>
            <a:br>
              <a:rPr lang="en-US"/>
            </a:br>
            <a:r>
              <a:rPr lang="en-US"/>
              <a:t>Network Designs</a:t>
            </a:r>
            <a:endParaRPr lang="en-US">
              <a:effectLst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3714749"/>
          </a:xfrm>
        </p:spPr>
        <p:txBody>
          <a:bodyPr anchor="ctr">
            <a:normAutofit fontScale="92500" lnSpcReduction="20000"/>
          </a:bodyPr>
          <a:lstStyle/>
          <a:p>
            <a:pPr>
              <a:spcAft>
                <a:spcPts val="1500"/>
              </a:spcAft>
            </a:pPr>
            <a:r>
              <a:rPr lang="en-GB" sz="3600" dirty="0"/>
              <a:t> Networks can be classified by the protocols used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GB" sz="3200" dirty="0"/>
              <a:t>Ethernet</a:t>
            </a:r>
          </a:p>
          <a:p>
            <a:pPr lvl="2">
              <a:spcBef>
                <a:spcPts val="0"/>
              </a:spcBef>
              <a:spcAft>
                <a:spcPts val="1500"/>
              </a:spcAft>
            </a:pPr>
            <a:r>
              <a:rPr lang="en-US" sz="2800" dirty="0"/>
              <a:t>Developed by the Institute of Electrical and Electronics Engineers (IEEE)</a:t>
            </a:r>
            <a:endParaRPr lang="en-GB" sz="2800" dirty="0"/>
          </a:p>
          <a:p>
            <a:pPr lvl="2">
              <a:spcBef>
                <a:spcPts val="0"/>
              </a:spcBef>
              <a:spcAft>
                <a:spcPts val="1500"/>
              </a:spcAft>
            </a:pPr>
            <a:r>
              <a:rPr lang="en-GB" sz="2800" dirty="0"/>
              <a:t>Wireless networks (Wi-Fi)</a:t>
            </a:r>
          </a:p>
          <a:p>
            <a:pPr lvl="2">
              <a:spcBef>
                <a:spcPts val="0"/>
              </a:spcBef>
              <a:spcAft>
                <a:spcPts val="1500"/>
              </a:spcAft>
            </a:pPr>
            <a:r>
              <a:rPr lang="en-GB" sz="2800" dirty="0"/>
              <a:t>Wired networks (gigabit Ethernet (</a:t>
            </a:r>
            <a:r>
              <a:rPr lang="en-GB" sz="2800" dirty="0" err="1"/>
              <a:t>GbE</a:t>
            </a:r>
            <a:r>
              <a:rPr lang="en-GB" sz="2800" dirty="0"/>
              <a:t>))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GB" sz="3200" dirty="0"/>
              <a:t>Backwards compatibility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AD053D-5BBB-4FD3-A413-002A8EFC3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842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70A317-DCED-4E80-AA2D-467D8702E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2822" y="817095"/>
            <a:ext cx="3382832" cy="34995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200" dirty="0"/>
              <a:t>Network Components</a:t>
            </a:r>
            <a:br>
              <a:rPr lang="en-US" sz="4200" dirty="0"/>
            </a:br>
            <a:endParaRPr lang="en-US" sz="4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87845-294F-40CB-BC48-46455460D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5671" y="0"/>
            <a:ext cx="753632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he label reading network interface card inside each node points to the computer and printer. Radio waves display from the computer, printer, and tablet to the router. A callout points to the radio waves reading, transmission media (wireless or wired) connecting nodes. A callout pointing to the router reads, Network navigation device (used in some networks). A label reads, networking software running on each computing device, and points to the tablet and computer.">
            <a:extLst>
              <a:ext uri="{FF2B5EF4-FFF2-40B4-BE49-F238E27FC236}">
                <a16:creationId xmlns:a16="http://schemas.microsoft.com/office/drawing/2014/main" id="{7A6C9F5D-D659-4570-9841-80836C5ACF6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94"/>
          <a:stretch/>
        </p:blipFill>
        <p:spPr>
          <a:xfrm>
            <a:off x="4753438" y="1089379"/>
            <a:ext cx="7005746" cy="514682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20D435-9860-47EC-AA71-04433109A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9417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LightSeedRightStep">
      <a:dk1>
        <a:srgbClr val="000000"/>
      </a:dk1>
      <a:lt1>
        <a:srgbClr val="FFFFFF"/>
      </a:lt1>
      <a:dk2>
        <a:srgbClr val="242841"/>
      </a:dk2>
      <a:lt2>
        <a:srgbClr val="E8E4E2"/>
      </a:lt2>
      <a:accent1>
        <a:srgbClr val="45A9EA"/>
      </a:accent1>
      <a:accent2>
        <a:srgbClr val="4E6CEB"/>
      </a:accent2>
      <a:accent3>
        <a:srgbClr val="8B6EEE"/>
      </a:accent3>
      <a:accent4>
        <a:srgbClr val="B34EEB"/>
      </a:accent4>
      <a:accent5>
        <a:srgbClr val="EE6EE7"/>
      </a:accent5>
      <a:accent6>
        <a:srgbClr val="EB4EA0"/>
      </a:accent6>
      <a:hlink>
        <a:srgbClr val="A67759"/>
      </a:hlink>
      <a:folHlink>
        <a:srgbClr val="7F7F7F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932</TotalTime>
  <Words>1686</Words>
  <Application>Microsoft Macintosh PowerPoint</Application>
  <PresentationFormat>Widescreen</PresentationFormat>
  <Paragraphs>231</Paragraphs>
  <Slides>27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Arial</vt:lpstr>
      <vt:lpstr>Calibri</vt:lpstr>
      <vt:lpstr>Calisto MT</vt:lpstr>
      <vt:lpstr>Elephant</vt:lpstr>
      <vt:lpstr>Wingdings 2</vt:lpstr>
      <vt:lpstr>SlateVTI</vt:lpstr>
      <vt:lpstr>Computer Networks </vt:lpstr>
      <vt:lpstr>Session Objectives</vt:lpstr>
      <vt:lpstr>The Jargons </vt:lpstr>
      <vt:lpstr>Benefits and Challenges of networks </vt:lpstr>
      <vt:lpstr>How data moves through networks </vt:lpstr>
      <vt:lpstr>Network Architectures Network Designs</vt:lpstr>
      <vt:lpstr>Networks can be classified by levels of administration </vt:lpstr>
      <vt:lpstr>Network Architectures Network Designs</vt:lpstr>
      <vt:lpstr>Network Components </vt:lpstr>
      <vt:lpstr>Network Components Transmission Media </vt:lpstr>
      <vt:lpstr>Network Components Transmission Media</vt:lpstr>
      <vt:lpstr>Network Components Basic Network Hardware </vt:lpstr>
      <vt:lpstr>Network Components Network Software</vt:lpstr>
      <vt:lpstr>10 minutes break</vt:lpstr>
      <vt:lpstr>Connecting to the Internet Broadband Internet Connections (1 of 2)</vt:lpstr>
      <vt:lpstr>Connecting to the Internet Broadband Internet Connections (2 of 2)</vt:lpstr>
      <vt:lpstr>Connecting to the Internet Wireless Internet Access (Objective 7.7)</vt:lpstr>
      <vt:lpstr>Installing and Configuring Home Networks Planning Your Home Network</vt:lpstr>
      <vt:lpstr>Installing and Configuring Home Networks Connecting Devices to a Network (1 of 2) </vt:lpstr>
      <vt:lpstr>Installing and Configuring Home Networks Connecting Devices to a Network (2 of 2) </vt:lpstr>
      <vt:lpstr>Installing and Configuring Home Networks Configuring Software for Your Home Network </vt:lpstr>
      <vt:lpstr>Managing and Securing Wireless Networks Troubleshooting Wireless Network Problems (</vt:lpstr>
      <vt:lpstr>Managing and Securing Wireless Networks Securing Wireless Networks (1 of 3)</vt:lpstr>
      <vt:lpstr>PowerPoint Presentation</vt:lpstr>
      <vt:lpstr>Managing and Securing Wireless Networks Securing Wireless Networks (2 of 3)</vt:lpstr>
      <vt:lpstr>Managing and Securing Wireless Networks Securing Wireless Networks (3 of 3)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Networks </dc:title>
  <dc:creator>Alina Babor</dc:creator>
  <cp:lastModifiedBy>Chandranna Rayadurg</cp:lastModifiedBy>
  <cp:revision>8</cp:revision>
  <dcterms:created xsi:type="dcterms:W3CDTF">2021-01-21T12:46:06Z</dcterms:created>
  <dcterms:modified xsi:type="dcterms:W3CDTF">2023-04-13T13:49:32Z</dcterms:modified>
</cp:coreProperties>
</file>

<file path=docProps/thumbnail.jpeg>
</file>